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6" r:id="rId2"/>
    <p:sldId id="258" r:id="rId3"/>
    <p:sldId id="260" r:id="rId4"/>
    <p:sldId id="305" r:id="rId5"/>
    <p:sldId id="264" r:id="rId6"/>
    <p:sldId id="306" r:id="rId7"/>
    <p:sldId id="282" r:id="rId8"/>
    <p:sldId id="267" r:id="rId9"/>
    <p:sldId id="280" r:id="rId10"/>
    <p:sldId id="271" r:id="rId11"/>
    <p:sldId id="270" r:id="rId12"/>
    <p:sldId id="307" r:id="rId13"/>
    <p:sldId id="308" r:id="rId14"/>
    <p:sldId id="309" r:id="rId15"/>
    <p:sldId id="311" r:id="rId16"/>
    <p:sldId id="312" r:id="rId17"/>
    <p:sldId id="316" r:id="rId18"/>
    <p:sldId id="317" r:id="rId19"/>
    <p:sldId id="319" r:id="rId20"/>
    <p:sldId id="320" r:id="rId21"/>
    <p:sldId id="321" r:id="rId22"/>
    <p:sldId id="318" r:id="rId23"/>
    <p:sldId id="322" r:id="rId24"/>
    <p:sldId id="313" r:id="rId25"/>
    <p:sldId id="315" r:id="rId26"/>
  </p:sldIdLst>
  <p:sldSz cx="9144000" cy="5143500" type="screen16x9"/>
  <p:notesSz cx="6858000" cy="9144000"/>
  <p:embeddedFontLst>
    <p:embeddedFont>
      <p:font typeface="Bell MT" panose="02020503060305020303" pitchFamily="18" charset="0"/>
      <p:regular r:id="rId28"/>
      <p:bold r:id="rId29"/>
      <p:italic r:id="rId30"/>
    </p:embeddedFont>
    <p:embeddedFont>
      <p:font typeface="Comfortaa" panose="020B0604020202020204" charset="0"/>
      <p:regular r:id="rId31"/>
      <p:bold r:id="rId32"/>
    </p:embeddedFont>
    <p:embeddedFont>
      <p:font typeface="Open Sans" panose="020B0606030504020204" pitchFamily="34" charset="0"/>
      <p:regular r:id="rId33"/>
      <p:bold r:id="rId34"/>
      <p:italic r:id="rId35"/>
      <p:boldItalic r:id="rId36"/>
    </p:embeddedFont>
    <p:embeddedFont>
      <p:font typeface="Orbitron"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5AAA3D-5769-4DC2-9F41-AE8F5D070AB7}">
  <a:tblStyle styleId="{415AAA3D-5769-4DC2-9F41-AE8F5D070A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6F1C35-F567-4E21-8450-BF4D15FE6A6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EA1F425E-1B81-43FB-A4F2-9602877BE70A}">
      <dgm:prSet custT="1"/>
      <dgm:spPr>
        <a:solidFill>
          <a:schemeClr val="accent6">
            <a:lumMod val="75000"/>
          </a:schemeClr>
        </a:solidFill>
      </dgm:spPr>
      <dgm:t>
        <a:bodyPr/>
        <a:lstStyle/>
        <a:p>
          <a:r>
            <a:rPr lang="en-US" sz="2000" b="1" i="0" dirty="0">
              <a:latin typeface="Orbitron" panose="020B0604020202020204" charset="0"/>
            </a:rPr>
            <a:t>Progression</a:t>
          </a:r>
          <a:endParaRPr lang="en-US" sz="2000" b="1" dirty="0">
            <a:latin typeface="Orbitron" panose="020B0604020202020204" charset="0"/>
          </a:endParaRPr>
        </a:p>
      </dgm:t>
    </dgm:pt>
    <dgm:pt modelId="{00A1940A-5CE3-4853-9E7D-7EC9094965E0}" type="parTrans" cxnId="{D3CA4064-9C08-4D5A-8014-227096C972A4}">
      <dgm:prSet/>
      <dgm:spPr/>
      <dgm:t>
        <a:bodyPr/>
        <a:lstStyle/>
        <a:p>
          <a:endParaRPr lang="en-US"/>
        </a:p>
      </dgm:t>
    </dgm:pt>
    <dgm:pt modelId="{5D57A014-752B-4F13-A7D9-208F4316A77B}" type="sibTrans" cxnId="{D3CA4064-9C08-4D5A-8014-227096C972A4}">
      <dgm:prSet/>
      <dgm:spPr/>
      <dgm:t>
        <a:bodyPr/>
        <a:lstStyle/>
        <a:p>
          <a:endParaRPr lang="en-US"/>
        </a:p>
      </dgm:t>
    </dgm:pt>
    <dgm:pt modelId="{179C8755-9E10-492E-A81D-2D6B2A2CA9FA}" type="pres">
      <dgm:prSet presAssocID="{516F1C35-F567-4E21-8450-BF4D15FE6A62}" presName="Name0" presStyleCnt="0">
        <dgm:presLayoutVars>
          <dgm:chPref val="3"/>
          <dgm:dir/>
          <dgm:animLvl val="lvl"/>
          <dgm:resizeHandles/>
        </dgm:presLayoutVars>
      </dgm:prSet>
      <dgm:spPr/>
    </dgm:pt>
    <dgm:pt modelId="{0CA83100-E589-4517-8E38-C8C36A265316}" type="pres">
      <dgm:prSet presAssocID="{EA1F425E-1B81-43FB-A4F2-9602877BE70A}" presName="horFlow" presStyleCnt="0"/>
      <dgm:spPr/>
    </dgm:pt>
    <dgm:pt modelId="{9ECE5CD6-FB03-4ACB-9A28-9B67EE75BCB8}" type="pres">
      <dgm:prSet presAssocID="{EA1F425E-1B81-43FB-A4F2-9602877BE70A}" presName="bigChev" presStyleLbl="node1" presStyleIdx="0" presStyleCnt="1" custScaleX="115837"/>
      <dgm:spPr/>
    </dgm:pt>
  </dgm:ptLst>
  <dgm:cxnLst>
    <dgm:cxn modelId="{A7A4E360-E8C7-40F3-8BC3-0D8B670BA15A}" type="presOf" srcId="{516F1C35-F567-4E21-8450-BF4D15FE6A62}" destId="{179C8755-9E10-492E-A81D-2D6B2A2CA9FA}" srcOrd="0" destOrd="0" presId="urn:microsoft.com/office/officeart/2005/8/layout/lProcess3"/>
    <dgm:cxn modelId="{D3CA4064-9C08-4D5A-8014-227096C972A4}" srcId="{516F1C35-F567-4E21-8450-BF4D15FE6A62}" destId="{EA1F425E-1B81-43FB-A4F2-9602877BE70A}" srcOrd="0" destOrd="0" parTransId="{00A1940A-5CE3-4853-9E7D-7EC9094965E0}" sibTransId="{5D57A014-752B-4F13-A7D9-208F4316A77B}"/>
    <dgm:cxn modelId="{56197970-ED81-4E83-BD42-177AC8D9463F}" type="presOf" srcId="{EA1F425E-1B81-43FB-A4F2-9602877BE70A}" destId="{9ECE5CD6-FB03-4ACB-9A28-9B67EE75BCB8}" srcOrd="0" destOrd="0" presId="urn:microsoft.com/office/officeart/2005/8/layout/lProcess3"/>
    <dgm:cxn modelId="{C2BB8552-1791-4165-B02C-BD8CB7598A2C}" type="presParOf" srcId="{179C8755-9E10-492E-A81D-2D6B2A2CA9FA}" destId="{0CA83100-E589-4517-8E38-C8C36A265316}" srcOrd="0" destOrd="0" presId="urn:microsoft.com/office/officeart/2005/8/layout/lProcess3"/>
    <dgm:cxn modelId="{C6C7159F-7F48-4165-B7AD-F33EEC814D9E}" type="presParOf" srcId="{0CA83100-E589-4517-8E38-C8C36A265316}" destId="{9ECE5CD6-FB03-4ACB-9A28-9B67EE75BCB8}"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B23006-75E8-4C0D-B9EE-11E8F6D7BF2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24A4644-A722-4742-90E5-64975B4FD20E}">
      <dgm:prSet/>
      <dgm:spPr>
        <a:solidFill>
          <a:schemeClr val="accent6">
            <a:lumMod val="75000"/>
          </a:schemeClr>
        </a:solidFill>
      </dgm:spPr>
      <dgm:t>
        <a:bodyPr/>
        <a:lstStyle/>
        <a:p>
          <a:r>
            <a:rPr lang="en-US" b="1" i="0" dirty="0">
              <a:latin typeface="Bell MT" panose="02020503060305020303" pitchFamily="18" charset="0"/>
            </a:rPr>
            <a:t>Tech</a:t>
          </a:r>
          <a:endParaRPr lang="en-US" b="1" dirty="0">
            <a:latin typeface="Bell MT" panose="02020503060305020303" pitchFamily="18" charset="0"/>
          </a:endParaRPr>
        </a:p>
      </dgm:t>
    </dgm:pt>
    <dgm:pt modelId="{2A8D4F31-5F18-4305-BFA9-9496ADF984D6}" type="parTrans" cxnId="{B1477FBD-9911-4B25-A725-91597864C92D}">
      <dgm:prSet/>
      <dgm:spPr/>
      <dgm:t>
        <a:bodyPr/>
        <a:lstStyle/>
        <a:p>
          <a:endParaRPr lang="en-US"/>
        </a:p>
      </dgm:t>
    </dgm:pt>
    <dgm:pt modelId="{A2F767CF-34A3-4B01-B777-3B641C330770}" type="sibTrans" cxnId="{B1477FBD-9911-4B25-A725-91597864C92D}">
      <dgm:prSet/>
      <dgm:spPr/>
      <dgm:t>
        <a:bodyPr/>
        <a:lstStyle/>
        <a:p>
          <a:endParaRPr lang="en-US"/>
        </a:p>
      </dgm:t>
    </dgm:pt>
    <dgm:pt modelId="{27B5E296-6A5E-4ED4-86DD-285CC22AC041}" type="pres">
      <dgm:prSet presAssocID="{F9B23006-75E8-4C0D-B9EE-11E8F6D7BF22}" presName="cycle" presStyleCnt="0">
        <dgm:presLayoutVars>
          <dgm:dir/>
          <dgm:resizeHandles val="exact"/>
        </dgm:presLayoutVars>
      </dgm:prSet>
      <dgm:spPr/>
    </dgm:pt>
    <dgm:pt modelId="{28A0F203-10A4-4872-A54F-E6F8C29870CD}" type="pres">
      <dgm:prSet presAssocID="{124A4644-A722-4742-90E5-64975B4FD20E}" presName="node" presStyleLbl="node1" presStyleIdx="0" presStyleCnt="1">
        <dgm:presLayoutVars>
          <dgm:bulletEnabled val="1"/>
        </dgm:presLayoutVars>
      </dgm:prSet>
      <dgm:spPr/>
    </dgm:pt>
  </dgm:ptLst>
  <dgm:cxnLst>
    <dgm:cxn modelId="{8AC1C107-9B44-44ED-9E0C-7251D1DCF8AF}" type="presOf" srcId="{124A4644-A722-4742-90E5-64975B4FD20E}" destId="{28A0F203-10A4-4872-A54F-E6F8C29870CD}" srcOrd="0" destOrd="0" presId="urn:microsoft.com/office/officeart/2005/8/layout/cycle2"/>
    <dgm:cxn modelId="{97B6735E-921C-4B3E-9A58-BA03EB228BDD}" type="presOf" srcId="{F9B23006-75E8-4C0D-B9EE-11E8F6D7BF22}" destId="{27B5E296-6A5E-4ED4-86DD-285CC22AC041}" srcOrd="0" destOrd="0" presId="urn:microsoft.com/office/officeart/2005/8/layout/cycle2"/>
    <dgm:cxn modelId="{B1477FBD-9911-4B25-A725-91597864C92D}" srcId="{F9B23006-75E8-4C0D-B9EE-11E8F6D7BF22}" destId="{124A4644-A722-4742-90E5-64975B4FD20E}" srcOrd="0" destOrd="0" parTransId="{2A8D4F31-5F18-4305-BFA9-9496ADF984D6}" sibTransId="{A2F767CF-34A3-4B01-B777-3B641C330770}"/>
    <dgm:cxn modelId="{A168E114-E0A5-4B1C-B004-E87F3B6C8154}" type="presParOf" srcId="{27B5E296-6A5E-4ED4-86DD-285CC22AC041}" destId="{28A0F203-10A4-4872-A54F-E6F8C29870CD}"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E5CD6-FB03-4ACB-9A28-9B67EE75BCB8}">
      <dsp:nvSpPr>
        <dsp:cNvPr id="0" name=""/>
        <dsp:cNvSpPr/>
      </dsp:nvSpPr>
      <dsp:spPr>
        <a:xfrm>
          <a:off x="1" y="16626"/>
          <a:ext cx="2874125" cy="992472"/>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Orbitron" panose="020B0604020202020204" charset="0"/>
            </a:rPr>
            <a:t>Progression</a:t>
          </a:r>
          <a:endParaRPr lang="en-US" sz="2000" b="1" kern="1200" dirty="0">
            <a:latin typeface="Orbitron" panose="020B0604020202020204" charset="0"/>
          </a:endParaRPr>
        </a:p>
      </dsp:txBody>
      <dsp:txXfrm>
        <a:off x="496237" y="16626"/>
        <a:ext cx="1881653" cy="992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0F203-10A4-4872-A54F-E6F8C29870CD}">
      <dsp:nvSpPr>
        <dsp:cNvPr id="0" name=""/>
        <dsp:cNvSpPr/>
      </dsp:nvSpPr>
      <dsp:spPr>
        <a:xfrm>
          <a:off x="201533" y="665"/>
          <a:ext cx="1020179" cy="1020179"/>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b="1" i="0" kern="1200" dirty="0">
              <a:latin typeface="Bell MT" panose="02020503060305020303" pitchFamily="18" charset="0"/>
            </a:rPr>
            <a:t>Tech</a:t>
          </a:r>
          <a:endParaRPr lang="en-US" sz="2300" b="1" kern="1200" dirty="0">
            <a:latin typeface="Bell MT" panose="02020503060305020303" pitchFamily="18" charset="0"/>
          </a:endParaRPr>
        </a:p>
      </dsp:txBody>
      <dsp:txXfrm>
        <a:off x="350935" y="150067"/>
        <a:ext cx="721375" cy="72137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95905f5e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895905f5e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435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972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20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39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25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207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905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43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59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95905f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95905f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387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60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50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95905f5e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895905f5e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760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95905f5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95905f5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96eab154a3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96eab154a3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43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e127573cb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e127573cb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e12757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e12757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95905f5e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95905f5e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895905f5eb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895905f5e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895905f5e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895905f5e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27900" y="1876125"/>
            <a:ext cx="6688200" cy="928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09925" y="2804625"/>
            <a:ext cx="2924100" cy="63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1800">
                <a:solidFill>
                  <a:schemeClr val="lt1"/>
                </a:solidFill>
              </a:defRPr>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083925" y="2336725"/>
            <a:ext cx="4053900" cy="459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0" name="Google Shape;70;p15"/>
          <p:cNvSpPr txBox="1">
            <a:spLocks noGrp="1"/>
          </p:cNvSpPr>
          <p:nvPr>
            <p:ph type="body" idx="1"/>
          </p:nvPr>
        </p:nvSpPr>
        <p:spPr>
          <a:xfrm>
            <a:off x="3041025" y="2940125"/>
            <a:ext cx="3858900" cy="1659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CUSTOM_3">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078750" y="2329325"/>
            <a:ext cx="40620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3" name="Google Shape;73;p16"/>
          <p:cNvSpPr txBox="1">
            <a:spLocks noGrp="1"/>
          </p:cNvSpPr>
          <p:nvPr>
            <p:ph type="body" idx="1"/>
          </p:nvPr>
        </p:nvSpPr>
        <p:spPr>
          <a:xfrm>
            <a:off x="2294896" y="3290608"/>
            <a:ext cx="2222100" cy="804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4" name="Google Shape;74;p16"/>
          <p:cNvSpPr txBox="1">
            <a:spLocks noGrp="1"/>
          </p:cNvSpPr>
          <p:nvPr>
            <p:ph type="body" idx="2"/>
          </p:nvPr>
        </p:nvSpPr>
        <p:spPr>
          <a:xfrm>
            <a:off x="3969946" y="1754817"/>
            <a:ext cx="2224200" cy="804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5" name="Google Shape;75;p16"/>
          <p:cNvSpPr txBox="1">
            <a:spLocks noGrp="1"/>
          </p:cNvSpPr>
          <p:nvPr>
            <p:ph type="body" idx="3"/>
          </p:nvPr>
        </p:nvSpPr>
        <p:spPr>
          <a:xfrm>
            <a:off x="6208321" y="3035499"/>
            <a:ext cx="2222100" cy="801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6" name="Google Shape;76;p16"/>
          <p:cNvSpPr txBox="1">
            <a:spLocks noGrp="1"/>
          </p:cNvSpPr>
          <p:nvPr>
            <p:ph type="title" idx="4" hasCustomPrompt="1"/>
          </p:nvPr>
        </p:nvSpPr>
        <p:spPr>
          <a:xfrm>
            <a:off x="1711700" y="3266725"/>
            <a:ext cx="6165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1800">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
        <p:nvSpPr>
          <p:cNvPr id="77" name="Google Shape;77;p16"/>
          <p:cNvSpPr txBox="1">
            <a:spLocks noGrp="1"/>
          </p:cNvSpPr>
          <p:nvPr>
            <p:ph type="title" idx="5" hasCustomPrompt="1"/>
          </p:nvPr>
        </p:nvSpPr>
        <p:spPr>
          <a:xfrm>
            <a:off x="3386725" y="1726138"/>
            <a:ext cx="6165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1800">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
        <p:nvSpPr>
          <p:cNvPr id="78" name="Google Shape;78;p16"/>
          <p:cNvSpPr txBox="1">
            <a:spLocks noGrp="1"/>
          </p:cNvSpPr>
          <p:nvPr>
            <p:ph type="title" idx="6" hasCustomPrompt="1"/>
          </p:nvPr>
        </p:nvSpPr>
        <p:spPr>
          <a:xfrm>
            <a:off x="5620550" y="3000025"/>
            <a:ext cx="6165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1800">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6">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rot="-5400000">
            <a:off x="-1079875" y="2328125"/>
            <a:ext cx="40644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03" name="Google Shape;103;p19"/>
          <p:cNvSpPr txBox="1">
            <a:spLocks noGrp="1"/>
          </p:cNvSpPr>
          <p:nvPr>
            <p:ph type="subTitle" idx="1"/>
          </p:nvPr>
        </p:nvSpPr>
        <p:spPr>
          <a:xfrm>
            <a:off x="3597383" y="607125"/>
            <a:ext cx="22986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04" name="Google Shape;104;p19"/>
          <p:cNvSpPr txBox="1">
            <a:spLocks noGrp="1"/>
          </p:cNvSpPr>
          <p:nvPr>
            <p:ph type="body" idx="2"/>
          </p:nvPr>
        </p:nvSpPr>
        <p:spPr>
          <a:xfrm>
            <a:off x="3597023" y="899758"/>
            <a:ext cx="22986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5" name="Google Shape;105;p19"/>
          <p:cNvSpPr txBox="1">
            <a:spLocks noGrp="1"/>
          </p:cNvSpPr>
          <p:nvPr>
            <p:ph type="subTitle" idx="3"/>
          </p:nvPr>
        </p:nvSpPr>
        <p:spPr>
          <a:xfrm>
            <a:off x="2635360" y="1646225"/>
            <a:ext cx="22986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06" name="Google Shape;106;p19"/>
          <p:cNvSpPr txBox="1">
            <a:spLocks noGrp="1"/>
          </p:cNvSpPr>
          <p:nvPr>
            <p:ph type="body" idx="4"/>
          </p:nvPr>
        </p:nvSpPr>
        <p:spPr>
          <a:xfrm>
            <a:off x="2635000" y="1938858"/>
            <a:ext cx="22986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7" name="Google Shape;107;p19"/>
          <p:cNvSpPr txBox="1">
            <a:spLocks noGrp="1"/>
          </p:cNvSpPr>
          <p:nvPr>
            <p:ph type="subTitle" idx="5"/>
          </p:nvPr>
        </p:nvSpPr>
        <p:spPr>
          <a:xfrm>
            <a:off x="2635542" y="2685325"/>
            <a:ext cx="22986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08" name="Google Shape;108;p19"/>
          <p:cNvSpPr txBox="1">
            <a:spLocks noGrp="1"/>
          </p:cNvSpPr>
          <p:nvPr>
            <p:ph type="body" idx="6"/>
          </p:nvPr>
        </p:nvSpPr>
        <p:spPr>
          <a:xfrm>
            <a:off x="2635181" y="2977958"/>
            <a:ext cx="22986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9" name="Google Shape;109;p19"/>
          <p:cNvSpPr txBox="1">
            <a:spLocks noGrp="1"/>
          </p:cNvSpPr>
          <p:nvPr>
            <p:ph type="subTitle" idx="7"/>
          </p:nvPr>
        </p:nvSpPr>
        <p:spPr>
          <a:xfrm>
            <a:off x="3597202" y="3724425"/>
            <a:ext cx="2298600" cy="27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10" name="Google Shape;110;p19"/>
          <p:cNvSpPr txBox="1">
            <a:spLocks noGrp="1"/>
          </p:cNvSpPr>
          <p:nvPr>
            <p:ph type="body" idx="8"/>
          </p:nvPr>
        </p:nvSpPr>
        <p:spPr>
          <a:xfrm>
            <a:off x="3596841" y="4017058"/>
            <a:ext cx="2298600" cy="437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3">
  <p:cSld name="CUSTOM_8">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rot="-5400000">
            <a:off x="-1084000" y="2324075"/>
            <a:ext cx="40725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13" name="Google Shape;113;p20"/>
          <p:cNvSpPr txBox="1">
            <a:spLocks noGrp="1"/>
          </p:cNvSpPr>
          <p:nvPr>
            <p:ph type="subTitle" idx="1"/>
          </p:nvPr>
        </p:nvSpPr>
        <p:spPr>
          <a:xfrm>
            <a:off x="1882567" y="2427725"/>
            <a:ext cx="1965000" cy="41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14" name="Google Shape;114;p20"/>
          <p:cNvSpPr txBox="1">
            <a:spLocks noGrp="1"/>
          </p:cNvSpPr>
          <p:nvPr>
            <p:ph type="body" idx="2"/>
          </p:nvPr>
        </p:nvSpPr>
        <p:spPr>
          <a:xfrm>
            <a:off x="1950667" y="3008338"/>
            <a:ext cx="1828800" cy="830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5" name="Google Shape;115;p20"/>
          <p:cNvSpPr txBox="1">
            <a:spLocks noGrp="1"/>
          </p:cNvSpPr>
          <p:nvPr>
            <p:ph type="subTitle" idx="3"/>
          </p:nvPr>
        </p:nvSpPr>
        <p:spPr>
          <a:xfrm>
            <a:off x="4150567" y="2448304"/>
            <a:ext cx="1965000" cy="41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16" name="Google Shape;116;p20"/>
          <p:cNvSpPr txBox="1">
            <a:spLocks noGrp="1"/>
          </p:cNvSpPr>
          <p:nvPr>
            <p:ph type="body" idx="4"/>
          </p:nvPr>
        </p:nvSpPr>
        <p:spPr>
          <a:xfrm>
            <a:off x="4218667" y="3024388"/>
            <a:ext cx="1828800" cy="798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7" name="Google Shape;117;p20"/>
          <p:cNvSpPr txBox="1">
            <a:spLocks noGrp="1"/>
          </p:cNvSpPr>
          <p:nvPr>
            <p:ph type="subTitle" idx="5"/>
          </p:nvPr>
        </p:nvSpPr>
        <p:spPr>
          <a:xfrm>
            <a:off x="6441667" y="2443939"/>
            <a:ext cx="1965000" cy="41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18" name="Google Shape;118;p20"/>
          <p:cNvSpPr txBox="1">
            <a:spLocks noGrp="1"/>
          </p:cNvSpPr>
          <p:nvPr>
            <p:ph type="body" idx="6"/>
          </p:nvPr>
        </p:nvSpPr>
        <p:spPr>
          <a:xfrm>
            <a:off x="6509767" y="3024388"/>
            <a:ext cx="1828800" cy="798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9" name="Google Shape;119;p20"/>
          <p:cNvSpPr txBox="1">
            <a:spLocks noGrp="1"/>
          </p:cNvSpPr>
          <p:nvPr>
            <p:ph type="title" idx="7" hasCustomPrompt="1"/>
          </p:nvPr>
        </p:nvSpPr>
        <p:spPr>
          <a:xfrm>
            <a:off x="6486825" y="2000625"/>
            <a:ext cx="1866000" cy="47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
        <p:nvSpPr>
          <p:cNvPr id="120" name="Google Shape;120;p20"/>
          <p:cNvSpPr txBox="1">
            <a:spLocks noGrp="1"/>
          </p:cNvSpPr>
          <p:nvPr>
            <p:ph type="title" idx="8" hasCustomPrompt="1"/>
          </p:nvPr>
        </p:nvSpPr>
        <p:spPr>
          <a:xfrm>
            <a:off x="4200100" y="2000625"/>
            <a:ext cx="1866000" cy="47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
        <p:nvSpPr>
          <p:cNvPr id="121" name="Google Shape;121;p20"/>
          <p:cNvSpPr txBox="1">
            <a:spLocks noGrp="1"/>
          </p:cNvSpPr>
          <p:nvPr>
            <p:ph type="title" idx="9" hasCustomPrompt="1"/>
          </p:nvPr>
        </p:nvSpPr>
        <p:spPr>
          <a:xfrm>
            <a:off x="1913325" y="2000625"/>
            <a:ext cx="1866000" cy="47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2000">
                <a:solidFill>
                  <a:schemeClr val="lt1"/>
                </a:solidFill>
              </a:defRPr>
            </a:lvl2pPr>
            <a:lvl3pPr lvl="2" algn="r" rtl="0">
              <a:spcBef>
                <a:spcPts val="0"/>
              </a:spcBef>
              <a:spcAft>
                <a:spcPts val="0"/>
              </a:spcAft>
              <a:buClr>
                <a:schemeClr val="lt1"/>
              </a:buClr>
              <a:buSzPts val="12000"/>
              <a:buNone/>
              <a:defRPr sz="12000">
                <a:solidFill>
                  <a:schemeClr val="lt1"/>
                </a:solidFill>
              </a:defRPr>
            </a:lvl3pPr>
            <a:lvl4pPr lvl="3" algn="r" rtl="0">
              <a:spcBef>
                <a:spcPts val="0"/>
              </a:spcBef>
              <a:spcAft>
                <a:spcPts val="0"/>
              </a:spcAft>
              <a:buClr>
                <a:schemeClr val="lt1"/>
              </a:buClr>
              <a:buSzPts val="12000"/>
              <a:buNone/>
              <a:defRPr sz="12000">
                <a:solidFill>
                  <a:schemeClr val="lt1"/>
                </a:solidFill>
              </a:defRPr>
            </a:lvl4pPr>
            <a:lvl5pPr lvl="4" algn="r" rtl="0">
              <a:spcBef>
                <a:spcPts val="0"/>
              </a:spcBef>
              <a:spcAft>
                <a:spcPts val="0"/>
              </a:spcAft>
              <a:buClr>
                <a:schemeClr val="lt1"/>
              </a:buClr>
              <a:buSzPts val="12000"/>
              <a:buNone/>
              <a:defRPr sz="12000">
                <a:solidFill>
                  <a:schemeClr val="lt1"/>
                </a:solidFill>
              </a:defRPr>
            </a:lvl5pPr>
            <a:lvl6pPr lvl="5" algn="r" rtl="0">
              <a:spcBef>
                <a:spcPts val="0"/>
              </a:spcBef>
              <a:spcAft>
                <a:spcPts val="0"/>
              </a:spcAft>
              <a:buClr>
                <a:schemeClr val="lt1"/>
              </a:buClr>
              <a:buSzPts val="12000"/>
              <a:buNone/>
              <a:defRPr sz="12000">
                <a:solidFill>
                  <a:schemeClr val="lt1"/>
                </a:solidFill>
              </a:defRPr>
            </a:lvl6pPr>
            <a:lvl7pPr lvl="6" algn="r" rtl="0">
              <a:spcBef>
                <a:spcPts val="0"/>
              </a:spcBef>
              <a:spcAft>
                <a:spcPts val="0"/>
              </a:spcAft>
              <a:buClr>
                <a:schemeClr val="lt1"/>
              </a:buClr>
              <a:buSzPts val="12000"/>
              <a:buNone/>
              <a:defRPr sz="12000">
                <a:solidFill>
                  <a:schemeClr val="lt1"/>
                </a:solidFill>
              </a:defRPr>
            </a:lvl7pPr>
            <a:lvl8pPr lvl="7" algn="r" rtl="0">
              <a:spcBef>
                <a:spcPts val="0"/>
              </a:spcBef>
              <a:spcAft>
                <a:spcPts val="0"/>
              </a:spcAft>
              <a:buClr>
                <a:schemeClr val="lt1"/>
              </a:buClr>
              <a:buSzPts val="12000"/>
              <a:buNone/>
              <a:defRPr sz="12000">
                <a:solidFill>
                  <a:schemeClr val="lt1"/>
                </a:solidFill>
              </a:defRPr>
            </a:lvl8pPr>
            <a:lvl9pPr lvl="8" algn="r" rtl="0">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222050" y="1768338"/>
            <a:ext cx="5149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243000" y="2736175"/>
            <a:ext cx="2658000" cy="6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1800" b="1">
                <a:solidFill>
                  <a:srgbClr val="D9D9D9"/>
                </a:solidFill>
                <a:latin typeface="Orbitron"/>
                <a:ea typeface="Orbitron"/>
                <a:cs typeface="Orbitron"/>
                <a:sym typeface="Orbitron"/>
              </a:defRPr>
            </a:lvl9pPr>
          </a:lstStyle>
          <a:p>
            <a:endParaRPr/>
          </a:p>
        </p:txBody>
      </p:sp>
      <p:sp>
        <p:nvSpPr>
          <p:cNvPr id="15" name="Google Shape;15;p3"/>
          <p:cNvSpPr txBox="1">
            <a:spLocks noGrp="1"/>
          </p:cNvSpPr>
          <p:nvPr>
            <p:ph type="title" idx="2" hasCustomPrompt="1"/>
          </p:nvPr>
        </p:nvSpPr>
        <p:spPr>
          <a:xfrm>
            <a:off x="1491950" y="1894363"/>
            <a:ext cx="17301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60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3225" y="539500"/>
            <a:ext cx="6144900" cy="4059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3225" y="1242700"/>
            <a:ext cx="35976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713225" y="2812600"/>
            <a:ext cx="35976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4914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13225" y="399432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38" name="Google Shape;3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5" name="Google Shape;45;p12"/>
          <p:cNvSpPr/>
          <p:nvPr/>
        </p:nvSpPr>
        <p:spPr>
          <a:xfrm>
            <a:off x="-100" y="-9500"/>
            <a:ext cx="91440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076575" y="2329675"/>
            <a:ext cx="40584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0" name="Google Shape;50;p14"/>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1800">
                <a:solidFill>
                  <a:schemeClr val="lt1"/>
                </a:solidFill>
                <a:latin typeface="Orbitron"/>
                <a:ea typeface="Orbitron"/>
                <a:cs typeface="Orbitron"/>
                <a:sym typeface="Orbitron"/>
              </a:defRPr>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a:endParaRPr/>
          </a:p>
        </p:txBody>
      </p:sp>
      <p:sp>
        <p:nvSpPr>
          <p:cNvPr id="51" name="Google Shape;51;p14"/>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4"/>
          <p:cNvSpPr txBox="1">
            <a:spLocks noGrp="1"/>
          </p:cNvSpPr>
          <p:nvPr>
            <p:ph type="subTitle" idx="3"/>
          </p:nvPr>
        </p:nvSpPr>
        <p:spPr>
          <a:xfrm>
            <a:off x="2311110" y="1959975"/>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3" name="Google Shape;53;p14"/>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4" name="Google Shape;54;p14"/>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5" name="Google Shape;55;p14"/>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4"/>
          <p:cNvSpPr txBox="1">
            <a:spLocks noGrp="1"/>
          </p:cNvSpPr>
          <p:nvPr>
            <p:ph type="subTitle" idx="7"/>
          </p:nvPr>
        </p:nvSpPr>
        <p:spPr>
          <a:xfrm>
            <a:off x="5980151" y="78010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7" name="Google Shape;57;p14"/>
          <p:cNvSpPr txBox="1">
            <a:spLocks noGrp="1"/>
          </p:cNvSpPr>
          <p:nvPr>
            <p:ph type="body" idx="8"/>
          </p:nvPr>
        </p:nvSpPr>
        <p:spPr>
          <a:xfrm>
            <a:off x="5980150" y="10755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8" name="Google Shape;58;p14"/>
          <p:cNvSpPr txBox="1">
            <a:spLocks noGrp="1"/>
          </p:cNvSpPr>
          <p:nvPr>
            <p:ph type="subTitle" idx="9"/>
          </p:nvPr>
        </p:nvSpPr>
        <p:spPr>
          <a:xfrm>
            <a:off x="5980147" y="1959975"/>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9" name="Google Shape;59;p14"/>
          <p:cNvSpPr txBox="1">
            <a:spLocks noGrp="1"/>
          </p:cNvSpPr>
          <p:nvPr>
            <p:ph type="body" idx="13"/>
          </p:nvPr>
        </p:nvSpPr>
        <p:spPr>
          <a:xfrm>
            <a:off x="5980150" y="22596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4"/>
          <p:cNvSpPr txBox="1">
            <a:spLocks noGrp="1"/>
          </p:cNvSpPr>
          <p:nvPr>
            <p:ph type="subTitle" idx="14"/>
          </p:nvPr>
        </p:nvSpPr>
        <p:spPr>
          <a:xfrm>
            <a:off x="5964573" y="313775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61" name="Google Shape;61;p14"/>
          <p:cNvSpPr txBox="1">
            <a:spLocks noGrp="1"/>
          </p:cNvSpPr>
          <p:nvPr>
            <p:ph type="body" idx="15"/>
          </p:nvPr>
        </p:nvSpPr>
        <p:spPr>
          <a:xfrm>
            <a:off x="5980075" y="3426559"/>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2" name="Google Shape;62;p14"/>
          <p:cNvSpPr txBox="1">
            <a:spLocks noGrp="1"/>
          </p:cNvSpPr>
          <p:nvPr>
            <p:ph type="title" idx="16" hasCustomPrompt="1"/>
          </p:nvPr>
        </p:nvSpPr>
        <p:spPr>
          <a:xfrm>
            <a:off x="1256150"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3" name="Google Shape;63;p14"/>
          <p:cNvSpPr txBox="1">
            <a:spLocks noGrp="1"/>
          </p:cNvSpPr>
          <p:nvPr>
            <p:ph type="title" idx="17" hasCustomPrompt="1"/>
          </p:nvPr>
        </p:nvSpPr>
        <p:spPr>
          <a:xfrm>
            <a:off x="1256150"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4" name="Google Shape;64;p14"/>
          <p:cNvSpPr txBox="1">
            <a:spLocks noGrp="1"/>
          </p:cNvSpPr>
          <p:nvPr>
            <p:ph type="title" idx="18" hasCustomPrompt="1"/>
          </p:nvPr>
        </p:nvSpPr>
        <p:spPr>
          <a:xfrm>
            <a:off x="1223925"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5" name="Google Shape;65;p14"/>
          <p:cNvSpPr txBox="1">
            <a:spLocks noGrp="1"/>
          </p:cNvSpPr>
          <p:nvPr>
            <p:ph type="title" idx="19" hasCustomPrompt="1"/>
          </p:nvPr>
        </p:nvSpPr>
        <p:spPr>
          <a:xfrm>
            <a:off x="4909475"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6" name="Google Shape;66;p14"/>
          <p:cNvSpPr txBox="1">
            <a:spLocks noGrp="1"/>
          </p:cNvSpPr>
          <p:nvPr>
            <p:ph type="title" idx="20" hasCustomPrompt="1"/>
          </p:nvPr>
        </p:nvSpPr>
        <p:spPr>
          <a:xfrm>
            <a:off x="4909475"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7" name="Google Shape;67;p14"/>
          <p:cNvSpPr txBox="1">
            <a:spLocks noGrp="1"/>
          </p:cNvSpPr>
          <p:nvPr>
            <p:ph type="title" idx="21" hasCustomPrompt="1"/>
          </p:nvPr>
        </p:nvSpPr>
        <p:spPr>
          <a:xfrm>
            <a:off x="4877263"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5175" y="0"/>
            <a:ext cx="9144000" cy="51435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8" r:id="rId7"/>
    <p:sldLayoutId id="2147483659" r:id="rId8"/>
    <p:sldLayoutId id="2147483660" r:id="rId9"/>
    <p:sldLayoutId id="2147483661" r:id="rId10"/>
    <p:sldLayoutId id="2147483662" r:id="rId11"/>
    <p:sldLayoutId id="2147483665" r:id="rId12"/>
    <p:sldLayoutId id="214748366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aturation sat="101000"/>
                    </a14:imgEffect>
                  </a14:imgLayer>
                </a14:imgProps>
              </a:ext>
            </a:extLst>
          </a:blip>
          <a:stretch>
            <a:fillRect/>
          </a:stretch>
        </a:blipFill>
        <a:effectLst/>
      </p:bgPr>
    </p:bg>
    <p:spTree>
      <p:nvGrpSpPr>
        <p:cNvPr id="1" name="Shape 151"/>
        <p:cNvGrpSpPr/>
        <p:nvPr/>
      </p:nvGrpSpPr>
      <p:grpSpPr>
        <a:xfrm>
          <a:off x="0" y="0"/>
          <a:ext cx="0" cy="0"/>
          <a:chOff x="0" y="0"/>
          <a:chExt cx="0" cy="0"/>
        </a:xfrm>
      </p:grpSpPr>
      <p:sp>
        <p:nvSpPr>
          <p:cNvPr id="153" name="Google Shape;153;p27"/>
          <p:cNvSpPr txBox="1">
            <a:spLocks noGrp="1"/>
          </p:cNvSpPr>
          <p:nvPr>
            <p:ph type="ctrTitle"/>
          </p:nvPr>
        </p:nvSpPr>
        <p:spPr>
          <a:xfrm>
            <a:off x="1227900" y="1876125"/>
            <a:ext cx="6688200" cy="92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b="1" dirty="0">
                <a:solidFill>
                  <a:schemeClr val="bg1"/>
                </a:solidFill>
              </a:rPr>
              <a:t>Dusk of Mankind</a:t>
            </a:r>
            <a:endParaRPr sz="5400" b="1" dirty="0">
              <a:solidFill>
                <a:schemeClr val="bg1"/>
              </a:solidFill>
            </a:endParaRPr>
          </a:p>
        </p:txBody>
      </p:sp>
      <p:sp>
        <p:nvSpPr>
          <p:cNvPr id="154" name="Google Shape;154;p27"/>
          <p:cNvSpPr/>
          <p:nvPr/>
        </p:nvSpPr>
        <p:spPr>
          <a:xfrm>
            <a:off x="44139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50252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3865825"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27"/>
          <p:cNvCxnSpPr/>
          <p:nvPr/>
        </p:nvCxnSpPr>
        <p:spPr>
          <a:xfrm>
            <a:off x="0" y="4217325"/>
            <a:ext cx="9166200" cy="0"/>
          </a:xfrm>
          <a:prstGeom prst="straightConnector1">
            <a:avLst/>
          </a:prstGeom>
          <a:noFill/>
          <a:ln w="28575" cap="flat" cmpd="sng">
            <a:solidFill>
              <a:schemeClr val="accent1"/>
            </a:solidFill>
            <a:prstDash val="solid"/>
            <a:round/>
            <a:headEnd type="none" w="med" len="med"/>
            <a:tailEnd type="none" w="med" len="med"/>
          </a:ln>
        </p:spPr>
      </p:cxnSp>
      <p:cxnSp>
        <p:nvCxnSpPr>
          <p:cNvPr id="9" name="Google Shape;157;p27">
            <a:extLst>
              <a:ext uri="{FF2B5EF4-FFF2-40B4-BE49-F238E27FC236}">
                <a16:creationId xmlns:a16="http://schemas.microsoft.com/office/drawing/2014/main" id="{984D62B0-959A-4A94-85CC-ADF1241BAA35}"/>
              </a:ext>
            </a:extLst>
          </p:cNvPr>
          <p:cNvCxnSpPr/>
          <p:nvPr/>
        </p:nvCxnSpPr>
        <p:spPr>
          <a:xfrm>
            <a:off x="0" y="4263318"/>
            <a:ext cx="91662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barn(inVertical)">
                                      <p:cBhvr>
                                        <p:cTn id="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2"/>
          <p:cNvSpPr/>
          <p:nvPr/>
        </p:nvSpPr>
        <p:spPr>
          <a:xfrm>
            <a:off x="1913392" y="878375"/>
            <a:ext cx="1866000" cy="363399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4200067" y="878374"/>
            <a:ext cx="1866000" cy="3633989"/>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6486742" y="878375"/>
            <a:ext cx="1866000" cy="3633988"/>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6536167" y="2473650"/>
            <a:ext cx="1802400" cy="352500"/>
          </a:xfrm>
          <a:prstGeom prst="roundRect">
            <a:avLst>
              <a:gd name="adj" fmla="val 0"/>
            </a:avLst>
          </a:prstGeom>
          <a:no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4218667" y="2476500"/>
            <a:ext cx="1828800" cy="352500"/>
          </a:xfrm>
          <a:prstGeom prst="roundRect">
            <a:avLst>
              <a:gd name="adj" fmla="val 0"/>
            </a:avLst>
          </a:prstGeom>
          <a:no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1939692" y="2476500"/>
            <a:ext cx="1812179" cy="352500"/>
          </a:xfrm>
          <a:prstGeom prst="roundRect">
            <a:avLst>
              <a:gd name="adj" fmla="val 0"/>
            </a:avLst>
          </a:prstGeom>
          <a:no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2"/>
          <p:cNvSpPr txBox="1">
            <a:spLocks noGrp="1"/>
          </p:cNvSpPr>
          <p:nvPr>
            <p:ph type="subTitle" idx="1"/>
          </p:nvPr>
        </p:nvSpPr>
        <p:spPr>
          <a:xfrm>
            <a:off x="1882567" y="2427725"/>
            <a:ext cx="1965000" cy="4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sym typeface="Orbitron"/>
              </a:rPr>
              <a:t>Engine</a:t>
            </a:r>
            <a:endParaRPr dirty="0">
              <a:sym typeface="Orbitron"/>
            </a:endParaRPr>
          </a:p>
        </p:txBody>
      </p:sp>
      <p:sp>
        <p:nvSpPr>
          <p:cNvPr id="554" name="Google Shape;554;p42"/>
          <p:cNvSpPr txBox="1">
            <a:spLocks noGrp="1"/>
          </p:cNvSpPr>
          <p:nvPr>
            <p:ph type="subTitle" idx="3"/>
          </p:nvPr>
        </p:nvSpPr>
        <p:spPr>
          <a:xfrm>
            <a:off x="4150567" y="2448304"/>
            <a:ext cx="1965000" cy="4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Orbitron"/>
                <a:ea typeface="Orbitron"/>
                <a:cs typeface="Orbitron"/>
                <a:sym typeface="Orbitron"/>
              </a:rPr>
              <a:t>Assets</a:t>
            </a:r>
            <a:endParaRPr dirty="0">
              <a:latin typeface="Orbitron"/>
              <a:ea typeface="Orbitron"/>
              <a:cs typeface="Orbitron"/>
              <a:sym typeface="Orbitron"/>
            </a:endParaRPr>
          </a:p>
        </p:txBody>
      </p:sp>
      <p:sp>
        <p:nvSpPr>
          <p:cNvPr id="555" name="Google Shape;555;p42"/>
          <p:cNvSpPr txBox="1">
            <a:spLocks noGrp="1"/>
          </p:cNvSpPr>
          <p:nvPr>
            <p:ph type="subTitle" idx="5"/>
          </p:nvPr>
        </p:nvSpPr>
        <p:spPr>
          <a:xfrm>
            <a:off x="6468067" y="2443939"/>
            <a:ext cx="1870500" cy="41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Orbitron"/>
                <a:ea typeface="Orbitron"/>
                <a:cs typeface="Orbitron"/>
                <a:sym typeface="Orbitron"/>
              </a:rPr>
              <a:t>Animation</a:t>
            </a:r>
            <a:endParaRPr dirty="0">
              <a:latin typeface="Orbitron"/>
              <a:ea typeface="Orbitron"/>
              <a:cs typeface="Orbitron"/>
              <a:sym typeface="Orbitron"/>
            </a:endParaRPr>
          </a:p>
        </p:txBody>
      </p:sp>
      <p:sp>
        <p:nvSpPr>
          <p:cNvPr id="556" name="Google Shape;556;p42"/>
          <p:cNvSpPr txBox="1">
            <a:spLocks noGrp="1"/>
          </p:cNvSpPr>
          <p:nvPr>
            <p:ph type="title" idx="9"/>
          </p:nvPr>
        </p:nvSpPr>
        <p:spPr>
          <a:xfrm>
            <a:off x="1913325" y="2000625"/>
            <a:ext cx="1866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557" name="Google Shape;557;p42"/>
          <p:cNvSpPr txBox="1">
            <a:spLocks noGrp="1"/>
          </p:cNvSpPr>
          <p:nvPr>
            <p:ph type="body" idx="6"/>
          </p:nvPr>
        </p:nvSpPr>
        <p:spPr>
          <a:xfrm>
            <a:off x="6509767" y="3024387"/>
            <a:ext cx="1828800" cy="1302448"/>
          </a:xfrm>
          <a:prstGeom prst="rect">
            <a:avLst/>
          </a:prstGeom>
        </p:spPr>
        <p:txBody>
          <a:bodyPr spcFirstLastPara="1" wrap="square" lIns="91425" tIns="91425" rIns="91425" bIns="91425" anchor="t" anchorCtr="0">
            <a:noAutofit/>
          </a:bodyPr>
          <a:lstStyle/>
          <a:p>
            <a:pPr marL="0" indent="0">
              <a:spcAft>
                <a:spcPts val="1600"/>
              </a:spcAft>
              <a:buNone/>
            </a:pPr>
            <a:r>
              <a:rPr lang="en-ZA" sz="1500" noProof="1">
                <a:latin typeface="Bell MT" panose="02020503060305020303" pitchFamily="18" charset="0"/>
              </a:rPr>
              <a:t>We are using some animations from Epic marketplace but mostly from Adobe Mixamo.</a:t>
            </a:r>
          </a:p>
          <a:p>
            <a:pPr marL="0" lvl="0" indent="0" algn="ctr" rtl="0">
              <a:spcBef>
                <a:spcPts val="0"/>
              </a:spcBef>
              <a:spcAft>
                <a:spcPts val="1600"/>
              </a:spcAft>
              <a:buNone/>
            </a:pPr>
            <a:endParaRPr dirty="0"/>
          </a:p>
        </p:txBody>
      </p:sp>
      <p:graphicFrame>
        <p:nvGraphicFramePr>
          <p:cNvPr id="2" name="Diagram 1">
            <a:extLst>
              <a:ext uri="{FF2B5EF4-FFF2-40B4-BE49-F238E27FC236}">
                <a16:creationId xmlns:a16="http://schemas.microsoft.com/office/drawing/2014/main" id="{0FE654F6-9DE9-47D5-8E48-B3C66B0D0209}"/>
              </a:ext>
            </a:extLst>
          </p:cNvPr>
          <p:cNvGraphicFramePr/>
          <p:nvPr>
            <p:extLst>
              <p:ext uri="{D42A27DB-BD31-4B8C-83A1-F6EECF244321}">
                <p14:modId xmlns:p14="http://schemas.microsoft.com/office/powerpoint/2010/main" val="602581464"/>
              </p:ext>
            </p:extLst>
          </p:nvPr>
        </p:nvGraphicFramePr>
        <p:xfrm>
          <a:off x="273732" y="2145898"/>
          <a:ext cx="1423247" cy="1021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9" name="Google Shape;559;p42"/>
          <p:cNvSpPr txBox="1">
            <a:spLocks noGrp="1"/>
          </p:cNvSpPr>
          <p:nvPr>
            <p:ph type="body" idx="2"/>
          </p:nvPr>
        </p:nvSpPr>
        <p:spPr>
          <a:xfrm>
            <a:off x="1950667" y="3008337"/>
            <a:ext cx="1828800" cy="1385437"/>
          </a:xfrm>
          <a:prstGeom prst="rect">
            <a:avLst/>
          </a:prstGeom>
        </p:spPr>
        <p:txBody>
          <a:bodyPr spcFirstLastPara="1" wrap="square" lIns="91425" tIns="91425" rIns="91425" bIns="91425" anchor="t" anchorCtr="0">
            <a:noAutofit/>
          </a:bodyPr>
          <a:lstStyle/>
          <a:p>
            <a:pPr marL="0" indent="0">
              <a:spcAft>
                <a:spcPts val="1600"/>
              </a:spcAft>
              <a:buNone/>
            </a:pPr>
            <a:r>
              <a:rPr lang="en-ZA" sz="1500" noProof="1">
                <a:latin typeface="Bell MT" panose="02020503060305020303" pitchFamily="18" charset="0"/>
              </a:rPr>
              <a:t>This game is based on Unreal Engine 4. We are also using blueprints feature.</a:t>
            </a:r>
          </a:p>
          <a:p>
            <a:pPr marL="0" lvl="0" indent="0">
              <a:spcAft>
                <a:spcPts val="1600"/>
              </a:spcAft>
              <a:buNone/>
            </a:pPr>
            <a:endParaRPr dirty="0"/>
          </a:p>
        </p:txBody>
      </p:sp>
      <p:sp>
        <p:nvSpPr>
          <p:cNvPr id="560" name="Google Shape;560;p42"/>
          <p:cNvSpPr txBox="1">
            <a:spLocks noGrp="1"/>
          </p:cNvSpPr>
          <p:nvPr>
            <p:ph type="body" idx="4"/>
          </p:nvPr>
        </p:nvSpPr>
        <p:spPr>
          <a:xfrm>
            <a:off x="4218667" y="2983228"/>
            <a:ext cx="1828800" cy="1410546"/>
          </a:xfrm>
          <a:prstGeom prst="rect">
            <a:avLst/>
          </a:prstGeom>
        </p:spPr>
        <p:txBody>
          <a:bodyPr spcFirstLastPara="1" wrap="square" lIns="91425" tIns="91425" rIns="91425" bIns="91425" anchor="t" anchorCtr="0">
            <a:noAutofit/>
          </a:bodyPr>
          <a:lstStyle/>
          <a:p>
            <a:pPr marL="0" indent="0">
              <a:spcAft>
                <a:spcPts val="1600"/>
              </a:spcAft>
              <a:buNone/>
            </a:pPr>
            <a:r>
              <a:rPr lang="en-ZA" sz="1500" noProof="1">
                <a:latin typeface="Bell MT" panose="02020503060305020303" pitchFamily="18" charset="0"/>
              </a:rPr>
              <a:t>Our environtmental assets are from quixel bridge. We are using some from Epic Marketplace too.</a:t>
            </a:r>
          </a:p>
          <a:p>
            <a:pPr marL="0" lvl="0" indent="0" algn="ctr" rtl="0">
              <a:spcBef>
                <a:spcPts val="0"/>
              </a:spcBef>
              <a:spcAft>
                <a:spcPts val="1600"/>
              </a:spcAft>
              <a:buNone/>
            </a:pPr>
            <a:endParaRPr dirty="0"/>
          </a:p>
        </p:txBody>
      </p:sp>
      <p:sp>
        <p:nvSpPr>
          <p:cNvPr id="561" name="Google Shape;561;p42"/>
          <p:cNvSpPr/>
          <p:nvPr/>
        </p:nvSpPr>
        <p:spPr>
          <a:xfrm>
            <a:off x="2559902" y="1152900"/>
            <a:ext cx="572845" cy="531780"/>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 name="Google Shape;562;p42"/>
          <p:cNvSpPr/>
          <p:nvPr/>
        </p:nvSpPr>
        <p:spPr>
          <a:xfrm>
            <a:off x="2182117" y="1557916"/>
            <a:ext cx="423664" cy="393293"/>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 name="Google Shape;563;p42"/>
          <p:cNvSpPr/>
          <p:nvPr/>
        </p:nvSpPr>
        <p:spPr>
          <a:xfrm>
            <a:off x="3087004" y="1557916"/>
            <a:ext cx="423664" cy="393293"/>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 name="Google Shape;564;p42"/>
          <p:cNvSpPr/>
          <p:nvPr/>
        </p:nvSpPr>
        <p:spPr>
          <a:xfrm>
            <a:off x="4850598" y="1152900"/>
            <a:ext cx="572845" cy="531780"/>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 name="Google Shape;565;p42"/>
          <p:cNvSpPr/>
          <p:nvPr/>
        </p:nvSpPr>
        <p:spPr>
          <a:xfrm>
            <a:off x="4468792" y="1557916"/>
            <a:ext cx="423664" cy="393293"/>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 name="Google Shape;566;p42"/>
          <p:cNvSpPr/>
          <p:nvPr/>
        </p:nvSpPr>
        <p:spPr>
          <a:xfrm>
            <a:off x="5373679" y="1557916"/>
            <a:ext cx="423664" cy="393293"/>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 name="Google Shape;567;p42"/>
          <p:cNvSpPr/>
          <p:nvPr/>
        </p:nvSpPr>
        <p:spPr>
          <a:xfrm>
            <a:off x="7137273" y="1152900"/>
            <a:ext cx="572845" cy="531780"/>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 name="Google Shape;568;p42"/>
          <p:cNvSpPr/>
          <p:nvPr/>
        </p:nvSpPr>
        <p:spPr>
          <a:xfrm>
            <a:off x="6755467" y="1557916"/>
            <a:ext cx="423664" cy="393293"/>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 name="Google Shape;569;p42"/>
          <p:cNvSpPr/>
          <p:nvPr/>
        </p:nvSpPr>
        <p:spPr>
          <a:xfrm>
            <a:off x="7660354" y="1557916"/>
            <a:ext cx="423664" cy="393293"/>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 name="Google Shape;570;p42"/>
          <p:cNvSpPr txBox="1">
            <a:spLocks noGrp="1"/>
          </p:cNvSpPr>
          <p:nvPr>
            <p:ph type="title" idx="7"/>
          </p:nvPr>
        </p:nvSpPr>
        <p:spPr>
          <a:xfrm>
            <a:off x="6486825" y="2000625"/>
            <a:ext cx="1866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571" name="Google Shape;571;p42"/>
          <p:cNvSpPr txBox="1">
            <a:spLocks noGrp="1"/>
          </p:cNvSpPr>
          <p:nvPr>
            <p:ph type="title" idx="8"/>
          </p:nvPr>
        </p:nvSpPr>
        <p:spPr>
          <a:xfrm>
            <a:off x="4200100" y="2000625"/>
            <a:ext cx="1866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1000"/>
                                        <p:tgtEl>
                                          <p:spTgt spid="547"/>
                                        </p:tgtEl>
                                      </p:cBhvr>
                                    </p:animEffect>
                                    <p:anim calcmode="lin" valueType="num">
                                      <p:cBhvr>
                                        <p:cTn id="8" dur="1000" fill="hold"/>
                                        <p:tgtEl>
                                          <p:spTgt spid="547"/>
                                        </p:tgtEl>
                                        <p:attrNameLst>
                                          <p:attrName>ppt_x</p:attrName>
                                        </p:attrNameLst>
                                      </p:cBhvr>
                                      <p:tavLst>
                                        <p:tav tm="0">
                                          <p:val>
                                            <p:strVal val="#ppt_x"/>
                                          </p:val>
                                        </p:tav>
                                        <p:tav tm="100000">
                                          <p:val>
                                            <p:strVal val="#ppt_x"/>
                                          </p:val>
                                        </p:tav>
                                      </p:tavLst>
                                    </p:anim>
                                    <p:anim calcmode="lin" valueType="num">
                                      <p:cBhvr>
                                        <p:cTn id="9" dur="1000" fill="hold"/>
                                        <p:tgtEl>
                                          <p:spTgt spid="5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48"/>
                                        </p:tgtEl>
                                        <p:attrNameLst>
                                          <p:attrName>style.visibility</p:attrName>
                                        </p:attrNameLst>
                                      </p:cBhvr>
                                      <p:to>
                                        <p:strVal val="visible"/>
                                      </p:to>
                                    </p:set>
                                    <p:animEffect transition="in" filter="fade">
                                      <p:cBhvr>
                                        <p:cTn id="14" dur="1000"/>
                                        <p:tgtEl>
                                          <p:spTgt spid="548"/>
                                        </p:tgtEl>
                                      </p:cBhvr>
                                    </p:animEffect>
                                    <p:anim calcmode="lin" valueType="num">
                                      <p:cBhvr>
                                        <p:cTn id="15" dur="1000" fill="hold"/>
                                        <p:tgtEl>
                                          <p:spTgt spid="548"/>
                                        </p:tgtEl>
                                        <p:attrNameLst>
                                          <p:attrName>ppt_x</p:attrName>
                                        </p:attrNameLst>
                                      </p:cBhvr>
                                      <p:tavLst>
                                        <p:tav tm="0">
                                          <p:val>
                                            <p:strVal val="#ppt_x"/>
                                          </p:val>
                                        </p:tav>
                                        <p:tav tm="100000">
                                          <p:val>
                                            <p:strVal val="#ppt_x"/>
                                          </p:val>
                                        </p:tav>
                                      </p:tavLst>
                                    </p:anim>
                                    <p:anim calcmode="lin" valueType="num">
                                      <p:cBhvr>
                                        <p:cTn id="16" dur="1000" fill="hold"/>
                                        <p:tgtEl>
                                          <p:spTgt spid="5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49"/>
                                        </p:tgtEl>
                                        <p:attrNameLst>
                                          <p:attrName>style.visibility</p:attrName>
                                        </p:attrNameLst>
                                      </p:cBhvr>
                                      <p:to>
                                        <p:strVal val="visible"/>
                                      </p:to>
                                    </p:set>
                                    <p:animEffect transition="in" filter="fade">
                                      <p:cBhvr>
                                        <p:cTn id="21" dur="1000"/>
                                        <p:tgtEl>
                                          <p:spTgt spid="549"/>
                                        </p:tgtEl>
                                      </p:cBhvr>
                                    </p:animEffect>
                                    <p:anim calcmode="lin" valueType="num">
                                      <p:cBhvr>
                                        <p:cTn id="22" dur="1000" fill="hold"/>
                                        <p:tgtEl>
                                          <p:spTgt spid="549"/>
                                        </p:tgtEl>
                                        <p:attrNameLst>
                                          <p:attrName>ppt_x</p:attrName>
                                        </p:attrNameLst>
                                      </p:cBhvr>
                                      <p:tavLst>
                                        <p:tav tm="0">
                                          <p:val>
                                            <p:strVal val="#ppt_x"/>
                                          </p:val>
                                        </p:tav>
                                        <p:tav tm="100000">
                                          <p:val>
                                            <p:strVal val="#ppt_x"/>
                                          </p:val>
                                        </p:tav>
                                      </p:tavLst>
                                    </p:anim>
                                    <p:anim calcmode="lin" valueType="num">
                                      <p:cBhvr>
                                        <p:cTn id="23" dur="1000" fill="hold"/>
                                        <p:tgtEl>
                                          <p:spTgt spid="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animBg="1"/>
      <p:bldP spid="548" grpId="0" animBg="1"/>
      <p:bldP spid="5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4"/>
        <p:cNvGrpSpPr/>
        <p:nvPr/>
      </p:nvGrpSpPr>
      <p:grpSpPr>
        <a:xfrm>
          <a:off x="0" y="0"/>
          <a:ext cx="0" cy="0"/>
          <a:chOff x="0" y="0"/>
          <a:chExt cx="0" cy="0"/>
        </a:xfrm>
      </p:grpSpPr>
      <p:cxnSp>
        <p:nvCxnSpPr>
          <p:cNvPr id="525" name="Google Shape;525;p41"/>
          <p:cNvCxnSpPr>
            <a:cxnSpLocks/>
          </p:cNvCxnSpPr>
          <p:nvPr/>
        </p:nvCxnSpPr>
        <p:spPr>
          <a:xfrm>
            <a:off x="2367342" y="3593555"/>
            <a:ext cx="4627156" cy="0"/>
          </a:xfrm>
          <a:prstGeom prst="straightConnector1">
            <a:avLst/>
          </a:prstGeom>
          <a:noFill/>
          <a:ln w="28575" cap="flat" cmpd="sng">
            <a:solidFill>
              <a:schemeClr val="lt1"/>
            </a:solidFill>
            <a:prstDash val="solid"/>
            <a:round/>
            <a:headEnd type="none" w="med" len="med"/>
            <a:tailEnd type="none" w="med" len="med"/>
          </a:ln>
        </p:spPr>
      </p:cxnSp>
      <p:sp>
        <p:nvSpPr>
          <p:cNvPr id="532" name="Google Shape;532;p41"/>
          <p:cNvSpPr txBox="1">
            <a:spLocks noGrp="1"/>
          </p:cNvSpPr>
          <p:nvPr>
            <p:ph type="subTitle" idx="4294967295"/>
          </p:nvPr>
        </p:nvSpPr>
        <p:spPr>
          <a:xfrm>
            <a:off x="2830022" y="1901687"/>
            <a:ext cx="3743527" cy="133954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3600" b="1" dirty="0">
                <a:latin typeface="Orbitron"/>
                <a:ea typeface="Orbitron"/>
                <a:cs typeface="Orbitron"/>
                <a:sym typeface="Orbitron"/>
              </a:rPr>
              <a:t>Progress till Now</a:t>
            </a:r>
            <a:endParaRPr sz="3600" b="1" dirty="0">
              <a:latin typeface="Orbitron"/>
              <a:ea typeface="Orbitron"/>
              <a:cs typeface="Orbitron"/>
              <a:sym typeface="Orbitron"/>
            </a:endParaRPr>
          </a:p>
        </p:txBody>
      </p:sp>
      <p:grpSp>
        <p:nvGrpSpPr>
          <p:cNvPr id="538" name="Google Shape;538;p41"/>
          <p:cNvGrpSpPr/>
          <p:nvPr/>
        </p:nvGrpSpPr>
        <p:grpSpPr>
          <a:xfrm>
            <a:off x="1914939" y="1289293"/>
            <a:ext cx="5573694" cy="2885139"/>
            <a:chOff x="3504050" y="2026356"/>
            <a:chExt cx="2914931" cy="1714399"/>
          </a:xfrm>
        </p:grpSpPr>
        <p:sp>
          <p:nvSpPr>
            <p:cNvPr id="539" name="Google Shape;539;p41"/>
            <p:cNvSpPr/>
            <p:nvPr/>
          </p:nvSpPr>
          <p:spPr>
            <a:xfrm>
              <a:off x="3661821" y="2026356"/>
              <a:ext cx="2577565" cy="1610919"/>
            </a:xfrm>
            <a:custGeom>
              <a:avLst/>
              <a:gdLst/>
              <a:ahLst/>
              <a:cxnLst/>
              <a:rect l="l" t="t" r="r" b="b"/>
              <a:pathLst>
                <a:path w="136325" h="85200" fill="none" extrusionOk="0">
                  <a:moveTo>
                    <a:pt x="131218" y="0"/>
                  </a:moveTo>
                  <a:lnTo>
                    <a:pt x="5107" y="0"/>
                  </a:lnTo>
                  <a:cubicBezTo>
                    <a:pt x="2280" y="0"/>
                    <a:pt x="0" y="2280"/>
                    <a:pt x="0" y="5107"/>
                  </a:cubicBezTo>
                  <a:lnTo>
                    <a:pt x="0" y="80093"/>
                  </a:lnTo>
                  <a:cubicBezTo>
                    <a:pt x="0" y="82920"/>
                    <a:pt x="2280" y="85199"/>
                    <a:pt x="5107" y="85199"/>
                  </a:cubicBezTo>
                  <a:lnTo>
                    <a:pt x="131218" y="85199"/>
                  </a:lnTo>
                  <a:cubicBezTo>
                    <a:pt x="134045" y="85199"/>
                    <a:pt x="136325" y="82920"/>
                    <a:pt x="136325" y="80093"/>
                  </a:cubicBezTo>
                  <a:lnTo>
                    <a:pt x="136325" y="5107"/>
                  </a:lnTo>
                  <a:cubicBezTo>
                    <a:pt x="136325" y="2280"/>
                    <a:pt x="134045" y="0"/>
                    <a:pt x="131218" y="0"/>
                  </a:cubicBezTo>
                  <a:close/>
                  <a:moveTo>
                    <a:pt x="131766" y="80853"/>
                  </a:moveTo>
                  <a:lnTo>
                    <a:pt x="3526" y="80853"/>
                  </a:lnTo>
                  <a:lnTo>
                    <a:pt x="3526" y="4256"/>
                  </a:lnTo>
                  <a:lnTo>
                    <a:pt x="131796" y="4256"/>
                  </a:lnTo>
                  <a:lnTo>
                    <a:pt x="131796" y="80853"/>
                  </a:ln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41"/>
            <p:cNvSpPr/>
            <p:nvPr/>
          </p:nvSpPr>
          <p:spPr>
            <a:xfrm>
              <a:off x="3504050" y="3626384"/>
              <a:ext cx="2914931" cy="114371"/>
            </a:xfrm>
            <a:custGeom>
              <a:avLst/>
              <a:gdLst/>
              <a:ahLst/>
              <a:cxnLst/>
              <a:rect l="l" t="t" r="r" b="b"/>
              <a:pathLst>
                <a:path w="154168" h="6049" fill="none" extrusionOk="0">
                  <a:moveTo>
                    <a:pt x="148088" y="6049"/>
                  </a:moveTo>
                  <a:lnTo>
                    <a:pt x="6080" y="6049"/>
                  </a:lnTo>
                  <a:cubicBezTo>
                    <a:pt x="2736" y="6049"/>
                    <a:pt x="0" y="3344"/>
                    <a:pt x="0" y="0"/>
                  </a:cubicBezTo>
                  <a:lnTo>
                    <a:pt x="0" y="0"/>
                  </a:lnTo>
                  <a:lnTo>
                    <a:pt x="154167" y="0"/>
                  </a:lnTo>
                  <a:lnTo>
                    <a:pt x="154167" y="0"/>
                  </a:lnTo>
                  <a:cubicBezTo>
                    <a:pt x="154167" y="3344"/>
                    <a:pt x="151432" y="6049"/>
                    <a:pt x="148088" y="6049"/>
                  </a:cubicBezTo>
                  <a:close/>
                </a:path>
              </a:pathLst>
            </a:custGeom>
            <a:solidFill>
              <a:srgbClr val="FF0000"/>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4542551" y="3628175"/>
              <a:ext cx="816104" cy="32199"/>
            </a:xfrm>
            <a:custGeom>
              <a:avLst/>
              <a:gdLst/>
              <a:ahLst/>
              <a:cxnLst/>
              <a:rect l="l" t="t" r="r" b="b"/>
              <a:pathLst>
                <a:path w="43163" h="1703" extrusionOk="0">
                  <a:moveTo>
                    <a:pt x="0" y="1"/>
                  </a:moveTo>
                  <a:cubicBezTo>
                    <a:pt x="0" y="943"/>
                    <a:pt x="760" y="1703"/>
                    <a:pt x="1703" y="1703"/>
                  </a:cubicBezTo>
                  <a:lnTo>
                    <a:pt x="41491" y="1703"/>
                  </a:lnTo>
                  <a:cubicBezTo>
                    <a:pt x="42402" y="1703"/>
                    <a:pt x="43162" y="943"/>
                    <a:pt x="43162" y="1"/>
                  </a:cubicBezTo>
                  <a:close/>
                </a:path>
              </a:pathLst>
            </a:custGeom>
            <a:solidFill>
              <a:srgbClr val="FF111E"/>
            </a:solidFill>
            <a:ln w="28575" cap="flat" cmpd="sng">
              <a:solidFill>
                <a:srgbClr val="FF11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 name="Google Shape;525;p41">
            <a:extLst>
              <a:ext uri="{FF2B5EF4-FFF2-40B4-BE49-F238E27FC236}">
                <a16:creationId xmlns:a16="http://schemas.microsoft.com/office/drawing/2014/main" id="{CCAA63D9-2739-4BB7-AA06-F351BFBA6D22}"/>
              </a:ext>
            </a:extLst>
          </p:cNvPr>
          <p:cNvCxnSpPr>
            <a:cxnSpLocks/>
          </p:cNvCxnSpPr>
          <p:nvPr/>
        </p:nvCxnSpPr>
        <p:spPr>
          <a:xfrm>
            <a:off x="2367342" y="3394774"/>
            <a:ext cx="4627156" cy="24636"/>
          </a:xfrm>
          <a:prstGeom prst="straightConnector1">
            <a:avLst/>
          </a:prstGeom>
          <a:noFill/>
          <a:ln w="28575" cap="flat" cmpd="sng">
            <a:solidFill>
              <a:schemeClr val="lt1"/>
            </a:solidFill>
            <a:prstDash val="solid"/>
            <a:round/>
            <a:headEnd type="none" w="med" len="med"/>
            <a:tailEnd type="none" w="med" len="med"/>
          </a:ln>
        </p:spPr>
      </p:cxnSp>
      <p:grpSp>
        <p:nvGrpSpPr>
          <p:cNvPr id="30" name="Google Shape;214;p31">
            <a:extLst>
              <a:ext uri="{FF2B5EF4-FFF2-40B4-BE49-F238E27FC236}">
                <a16:creationId xmlns:a16="http://schemas.microsoft.com/office/drawing/2014/main" id="{4492C71B-F0D7-436B-B3FF-155614C9FAA6}"/>
              </a:ext>
            </a:extLst>
          </p:cNvPr>
          <p:cNvGrpSpPr/>
          <p:nvPr/>
        </p:nvGrpSpPr>
        <p:grpSpPr>
          <a:xfrm rot="19656644">
            <a:off x="5666472" y="2852124"/>
            <a:ext cx="2674895" cy="1613840"/>
            <a:chOff x="305750" y="840725"/>
            <a:chExt cx="2242450" cy="1367825"/>
          </a:xfrm>
        </p:grpSpPr>
        <p:sp>
          <p:nvSpPr>
            <p:cNvPr id="31" name="Google Shape;215;p31">
              <a:extLst>
                <a:ext uri="{FF2B5EF4-FFF2-40B4-BE49-F238E27FC236}">
                  <a16:creationId xmlns:a16="http://schemas.microsoft.com/office/drawing/2014/main" id="{7FC9C50E-533B-4303-9B70-32E764BF0379}"/>
                </a:ext>
              </a:extLst>
            </p:cNvPr>
            <p:cNvSpPr/>
            <p:nvPr/>
          </p:nvSpPr>
          <p:spPr>
            <a:xfrm>
              <a:off x="305750" y="840725"/>
              <a:ext cx="2242450" cy="1367825"/>
            </a:xfrm>
            <a:custGeom>
              <a:avLst/>
              <a:gdLst/>
              <a:ahLst/>
              <a:cxnLst/>
              <a:rect l="l" t="t" r="r" b="b"/>
              <a:pathLst>
                <a:path w="89698" h="54713" fill="none" extrusionOk="0">
                  <a:moveTo>
                    <a:pt x="82525" y="12159"/>
                  </a:moveTo>
                  <a:cubicBezTo>
                    <a:pt x="82433" y="11217"/>
                    <a:pt x="82251" y="10335"/>
                    <a:pt x="82008" y="9454"/>
                  </a:cubicBezTo>
                  <a:lnTo>
                    <a:pt x="82008" y="9454"/>
                  </a:lnTo>
                  <a:lnTo>
                    <a:pt x="82008" y="9454"/>
                  </a:lnTo>
                  <a:cubicBezTo>
                    <a:pt x="80579" y="4894"/>
                    <a:pt x="76780" y="1368"/>
                    <a:pt x="72038" y="365"/>
                  </a:cubicBezTo>
                  <a:lnTo>
                    <a:pt x="72038" y="365"/>
                  </a:lnTo>
                  <a:cubicBezTo>
                    <a:pt x="72038" y="365"/>
                    <a:pt x="72038" y="365"/>
                    <a:pt x="72038" y="335"/>
                  </a:cubicBezTo>
                  <a:cubicBezTo>
                    <a:pt x="71126" y="153"/>
                    <a:pt x="70214" y="61"/>
                    <a:pt x="69272" y="61"/>
                  </a:cubicBezTo>
                  <a:cubicBezTo>
                    <a:pt x="69090" y="61"/>
                    <a:pt x="68877" y="61"/>
                    <a:pt x="68695" y="92"/>
                  </a:cubicBezTo>
                  <a:cubicBezTo>
                    <a:pt x="65533" y="1"/>
                    <a:pt x="60548" y="274"/>
                    <a:pt x="55168" y="2250"/>
                  </a:cubicBezTo>
                  <a:cubicBezTo>
                    <a:pt x="51612" y="3527"/>
                    <a:pt x="47965" y="3922"/>
                    <a:pt x="44834" y="3922"/>
                  </a:cubicBezTo>
                  <a:cubicBezTo>
                    <a:pt x="41703" y="3922"/>
                    <a:pt x="38056" y="3527"/>
                    <a:pt x="34530" y="2250"/>
                  </a:cubicBezTo>
                  <a:cubicBezTo>
                    <a:pt x="29150" y="274"/>
                    <a:pt x="24134" y="1"/>
                    <a:pt x="20973" y="92"/>
                  </a:cubicBezTo>
                  <a:cubicBezTo>
                    <a:pt x="20791" y="61"/>
                    <a:pt x="20609" y="61"/>
                    <a:pt x="20396" y="61"/>
                  </a:cubicBezTo>
                  <a:cubicBezTo>
                    <a:pt x="19453" y="61"/>
                    <a:pt x="18542" y="153"/>
                    <a:pt x="17660" y="335"/>
                  </a:cubicBezTo>
                  <a:cubicBezTo>
                    <a:pt x="17630" y="335"/>
                    <a:pt x="17630" y="365"/>
                    <a:pt x="17630" y="365"/>
                  </a:cubicBezTo>
                  <a:lnTo>
                    <a:pt x="17630" y="365"/>
                  </a:lnTo>
                  <a:cubicBezTo>
                    <a:pt x="12888" y="1368"/>
                    <a:pt x="9089" y="4894"/>
                    <a:pt x="7690" y="9454"/>
                  </a:cubicBezTo>
                  <a:lnTo>
                    <a:pt x="7690" y="9454"/>
                  </a:lnTo>
                  <a:lnTo>
                    <a:pt x="7690" y="9454"/>
                  </a:lnTo>
                  <a:cubicBezTo>
                    <a:pt x="7417" y="10335"/>
                    <a:pt x="7234" y="11217"/>
                    <a:pt x="7143" y="12159"/>
                  </a:cubicBezTo>
                  <a:cubicBezTo>
                    <a:pt x="5350" y="21916"/>
                    <a:pt x="0" y="54713"/>
                    <a:pt x="10639" y="53558"/>
                  </a:cubicBezTo>
                  <a:cubicBezTo>
                    <a:pt x="17630" y="52798"/>
                    <a:pt x="22827" y="44956"/>
                    <a:pt x="26080" y="38208"/>
                  </a:cubicBezTo>
                  <a:cubicBezTo>
                    <a:pt x="27569" y="39150"/>
                    <a:pt x="29362" y="39697"/>
                    <a:pt x="31277" y="39697"/>
                  </a:cubicBezTo>
                  <a:cubicBezTo>
                    <a:pt x="35320" y="39697"/>
                    <a:pt x="38785" y="37235"/>
                    <a:pt x="40275" y="33740"/>
                  </a:cubicBezTo>
                  <a:cubicBezTo>
                    <a:pt x="42767" y="32433"/>
                    <a:pt x="44834" y="32372"/>
                    <a:pt x="44834" y="32372"/>
                  </a:cubicBezTo>
                  <a:cubicBezTo>
                    <a:pt x="44834" y="32372"/>
                    <a:pt x="46901" y="32433"/>
                    <a:pt x="49424" y="33740"/>
                  </a:cubicBezTo>
                  <a:cubicBezTo>
                    <a:pt x="50883" y="37235"/>
                    <a:pt x="54348" y="39697"/>
                    <a:pt x="58421" y="39697"/>
                  </a:cubicBezTo>
                  <a:cubicBezTo>
                    <a:pt x="60305" y="39697"/>
                    <a:pt x="62099" y="39150"/>
                    <a:pt x="63618" y="38208"/>
                  </a:cubicBezTo>
                  <a:cubicBezTo>
                    <a:pt x="66840" y="44956"/>
                    <a:pt x="72038" y="52798"/>
                    <a:pt x="79029" y="53558"/>
                  </a:cubicBezTo>
                  <a:cubicBezTo>
                    <a:pt x="89698" y="54713"/>
                    <a:pt x="84348" y="21916"/>
                    <a:pt x="82525" y="12159"/>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6;p31">
              <a:extLst>
                <a:ext uri="{FF2B5EF4-FFF2-40B4-BE49-F238E27FC236}">
                  <a16:creationId xmlns:a16="http://schemas.microsoft.com/office/drawing/2014/main" id="{CCB68969-C9DE-4FBF-B846-24E47E567A0D}"/>
                </a:ext>
              </a:extLst>
            </p:cNvPr>
            <p:cNvSpPr/>
            <p:nvPr/>
          </p:nvSpPr>
          <p:spPr>
            <a:xfrm>
              <a:off x="991175" y="1545900"/>
              <a:ext cx="219625" cy="220400"/>
            </a:xfrm>
            <a:custGeom>
              <a:avLst/>
              <a:gdLst/>
              <a:ahLst/>
              <a:cxnLst/>
              <a:rect l="l" t="t" r="r" b="b"/>
              <a:pathLst>
                <a:path w="8785" h="8816" extrusionOk="0">
                  <a:moveTo>
                    <a:pt x="4377" y="1"/>
                  </a:moveTo>
                  <a:cubicBezTo>
                    <a:pt x="1976" y="1"/>
                    <a:pt x="0" y="1976"/>
                    <a:pt x="0" y="4408"/>
                  </a:cubicBezTo>
                  <a:cubicBezTo>
                    <a:pt x="0" y="6840"/>
                    <a:pt x="1976" y="8815"/>
                    <a:pt x="4377" y="8815"/>
                  </a:cubicBezTo>
                  <a:cubicBezTo>
                    <a:pt x="6809" y="8815"/>
                    <a:pt x="8785" y="6840"/>
                    <a:pt x="8785" y="4408"/>
                  </a:cubicBezTo>
                  <a:cubicBezTo>
                    <a:pt x="8785" y="1976"/>
                    <a:pt x="6809" y="1"/>
                    <a:pt x="4377"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7;p31">
              <a:extLst>
                <a:ext uri="{FF2B5EF4-FFF2-40B4-BE49-F238E27FC236}">
                  <a16:creationId xmlns:a16="http://schemas.microsoft.com/office/drawing/2014/main" id="{29D47042-4E0D-4DA6-9FE2-123B7F4D129E}"/>
                </a:ext>
              </a:extLst>
            </p:cNvPr>
            <p:cNvSpPr/>
            <p:nvPr/>
          </p:nvSpPr>
          <p:spPr>
            <a:xfrm>
              <a:off x="1635550" y="1545900"/>
              <a:ext cx="220400" cy="220400"/>
            </a:xfrm>
            <a:custGeom>
              <a:avLst/>
              <a:gdLst/>
              <a:ahLst/>
              <a:cxnLst/>
              <a:rect l="l" t="t" r="r" b="b"/>
              <a:pathLst>
                <a:path w="8816" h="8816" extrusionOk="0">
                  <a:moveTo>
                    <a:pt x="4408" y="1"/>
                  </a:moveTo>
                  <a:cubicBezTo>
                    <a:pt x="1976" y="1"/>
                    <a:pt x="1" y="1976"/>
                    <a:pt x="1" y="4408"/>
                  </a:cubicBezTo>
                  <a:cubicBezTo>
                    <a:pt x="1" y="6840"/>
                    <a:pt x="1976" y="8815"/>
                    <a:pt x="4408" y="8815"/>
                  </a:cubicBezTo>
                  <a:cubicBezTo>
                    <a:pt x="6840" y="8815"/>
                    <a:pt x="8815" y="6840"/>
                    <a:pt x="8815" y="4408"/>
                  </a:cubicBezTo>
                  <a:cubicBezTo>
                    <a:pt x="8815" y="1976"/>
                    <a:pt x="6840" y="1"/>
                    <a:pt x="4408"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8;p31">
              <a:extLst>
                <a:ext uri="{FF2B5EF4-FFF2-40B4-BE49-F238E27FC236}">
                  <a16:creationId xmlns:a16="http://schemas.microsoft.com/office/drawing/2014/main" id="{66AC055F-9844-4A71-979F-8546C08252F1}"/>
                </a:ext>
              </a:extLst>
            </p:cNvPr>
            <p:cNvSpPr/>
            <p:nvPr/>
          </p:nvSpPr>
          <p:spPr>
            <a:xfrm>
              <a:off x="641625" y="1059400"/>
              <a:ext cx="361725" cy="319100"/>
            </a:xfrm>
            <a:custGeom>
              <a:avLst/>
              <a:gdLst/>
              <a:ahLst/>
              <a:cxnLst/>
              <a:rect l="l" t="t" r="r" b="b"/>
              <a:pathLst>
                <a:path w="14469" h="12764" extrusionOk="0">
                  <a:moveTo>
                    <a:pt x="7384" y="1"/>
                  </a:moveTo>
                  <a:cubicBezTo>
                    <a:pt x="6204" y="1"/>
                    <a:pt x="5259" y="676"/>
                    <a:pt x="5259" y="676"/>
                  </a:cubicBezTo>
                  <a:cubicBezTo>
                    <a:pt x="5532" y="2500"/>
                    <a:pt x="6535" y="4385"/>
                    <a:pt x="7052" y="5205"/>
                  </a:cubicBezTo>
                  <a:cubicBezTo>
                    <a:pt x="7113" y="5312"/>
                    <a:pt x="7219" y="5365"/>
                    <a:pt x="7325" y="5365"/>
                  </a:cubicBezTo>
                  <a:cubicBezTo>
                    <a:pt x="7432" y="5365"/>
                    <a:pt x="7538" y="5312"/>
                    <a:pt x="7599" y="5205"/>
                  </a:cubicBezTo>
                  <a:cubicBezTo>
                    <a:pt x="8845" y="3199"/>
                    <a:pt x="9240" y="676"/>
                    <a:pt x="9240" y="676"/>
                  </a:cubicBezTo>
                  <a:cubicBezTo>
                    <a:pt x="8622" y="170"/>
                    <a:pt x="7974" y="1"/>
                    <a:pt x="7384" y="1"/>
                  </a:cubicBezTo>
                  <a:close/>
                  <a:moveTo>
                    <a:pt x="1550" y="4385"/>
                  </a:moveTo>
                  <a:cubicBezTo>
                    <a:pt x="0" y="6239"/>
                    <a:pt x="1550" y="8366"/>
                    <a:pt x="1550" y="8366"/>
                  </a:cubicBezTo>
                  <a:cubicBezTo>
                    <a:pt x="3374" y="8093"/>
                    <a:pt x="5228" y="7090"/>
                    <a:pt x="6079" y="6573"/>
                  </a:cubicBezTo>
                  <a:cubicBezTo>
                    <a:pt x="6292" y="6451"/>
                    <a:pt x="6292" y="6147"/>
                    <a:pt x="6079" y="6026"/>
                  </a:cubicBezTo>
                  <a:cubicBezTo>
                    <a:pt x="4073" y="4780"/>
                    <a:pt x="1550" y="4385"/>
                    <a:pt x="1550" y="4385"/>
                  </a:cubicBezTo>
                  <a:close/>
                  <a:moveTo>
                    <a:pt x="12949" y="4385"/>
                  </a:moveTo>
                  <a:cubicBezTo>
                    <a:pt x="12949" y="4385"/>
                    <a:pt x="10426" y="4780"/>
                    <a:pt x="8420" y="6026"/>
                  </a:cubicBezTo>
                  <a:cubicBezTo>
                    <a:pt x="8207" y="6147"/>
                    <a:pt x="8207" y="6451"/>
                    <a:pt x="8420" y="6573"/>
                  </a:cubicBezTo>
                  <a:cubicBezTo>
                    <a:pt x="9240" y="7090"/>
                    <a:pt x="11125" y="8093"/>
                    <a:pt x="12949" y="8366"/>
                  </a:cubicBezTo>
                  <a:cubicBezTo>
                    <a:pt x="12949" y="8366"/>
                    <a:pt x="14468" y="6239"/>
                    <a:pt x="12949" y="4385"/>
                  </a:cubicBezTo>
                  <a:close/>
                  <a:moveTo>
                    <a:pt x="7325" y="7386"/>
                  </a:moveTo>
                  <a:cubicBezTo>
                    <a:pt x="7219" y="7386"/>
                    <a:pt x="7113" y="7439"/>
                    <a:pt x="7052" y="7546"/>
                  </a:cubicBezTo>
                  <a:cubicBezTo>
                    <a:pt x="6535" y="8397"/>
                    <a:pt x="5532" y="10251"/>
                    <a:pt x="5259" y="12075"/>
                  </a:cubicBezTo>
                  <a:cubicBezTo>
                    <a:pt x="5259" y="12075"/>
                    <a:pt x="6204" y="12764"/>
                    <a:pt x="7384" y="12764"/>
                  </a:cubicBezTo>
                  <a:cubicBezTo>
                    <a:pt x="7974" y="12764"/>
                    <a:pt x="8622" y="12591"/>
                    <a:pt x="9240" y="12075"/>
                  </a:cubicBezTo>
                  <a:cubicBezTo>
                    <a:pt x="9240" y="12075"/>
                    <a:pt x="8845" y="9582"/>
                    <a:pt x="7599" y="7546"/>
                  </a:cubicBezTo>
                  <a:cubicBezTo>
                    <a:pt x="7538" y="7439"/>
                    <a:pt x="7432" y="7386"/>
                    <a:pt x="7325" y="7386"/>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p31">
              <a:extLst>
                <a:ext uri="{FF2B5EF4-FFF2-40B4-BE49-F238E27FC236}">
                  <a16:creationId xmlns:a16="http://schemas.microsoft.com/office/drawing/2014/main" id="{BADC3D6F-0A69-4658-BE5B-1F5A464E1750}"/>
                </a:ext>
              </a:extLst>
            </p:cNvPr>
            <p:cNvSpPr/>
            <p:nvPr/>
          </p:nvSpPr>
          <p:spPr>
            <a:xfrm>
              <a:off x="2083125" y="1214600"/>
              <a:ext cx="110975" cy="110975"/>
            </a:xfrm>
            <a:custGeom>
              <a:avLst/>
              <a:gdLst/>
              <a:ahLst/>
              <a:cxnLst/>
              <a:rect l="l" t="t" r="r" b="b"/>
              <a:pathLst>
                <a:path w="4439" h="4439" fill="none" extrusionOk="0">
                  <a:moveTo>
                    <a:pt x="2220" y="4438"/>
                  </a:moveTo>
                  <a:cubicBezTo>
                    <a:pt x="973" y="4438"/>
                    <a:pt x="1" y="3435"/>
                    <a:pt x="1" y="2219"/>
                  </a:cubicBezTo>
                  <a:cubicBezTo>
                    <a:pt x="1" y="1003"/>
                    <a:pt x="973" y="0"/>
                    <a:pt x="2220" y="0"/>
                  </a:cubicBezTo>
                  <a:cubicBezTo>
                    <a:pt x="3435" y="0"/>
                    <a:pt x="4408" y="1003"/>
                    <a:pt x="4408" y="2219"/>
                  </a:cubicBezTo>
                  <a:cubicBezTo>
                    <a:pt x="4439" y="3435"/>
                    <a:pt x="3435" y="4438"/>
                    <a:pt x="2220"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0;p31">
              <a:extLst>
                <a:ext uri="{FF2B5EF4-FFF2-40B4-BE49-F238E27FC236}">
                  <a16:creationId xmlns:a16="http://schemas.microsoft.com/office/drawing/2014/main" id="{8E5DADCF-9377-462B-AE42-A88C59E04C6C}"/>
                </a:ext>
              </a:extLst>
            </p:cNvPr>
            <p:cNvSpPr/>
            <p:nvPr/>
          </p:nvSpPr>
          <p:spPr>
            <a:xfrm>
              <a:off x="1954700" y="1086925"/>
              <a:ext cx="110975" cy="110225"/>
            </a:xfrm>
            <a:custGeom>
              <a:avLst/>
              <a:gdLst/>
              <a:ahLst/>
              <a:cxnLst/>
              <a:rect l="l" t="t" r="r" b="b"/>
              <a:pathLst>
                <a:path w="4439" h="4409" fill="none" extrusionOk="0">
                  <a:moveTo>
                    <a:pt x="1" y="2220"/>
                  </a:moveTo>
                  <a:cubicBezTo>
                    <a:pt x="1" y="973"/>
                    <a:pt x="1004" y="1"/>
                    <a:pt x="2220" y="1"/>
                  </a:cubicBezTo>
                  <a:cubicBezTo>
                    <a:pt x="3466" y="1"/>
                    <a:pt x="4439" y="973"/>
                    <a:pt x="4439" y="2220"/>
                  </a:cubicBezTo>
                  <a:cubicBezTo>
                    <a:pt x="4439" y="3436"/>
                    <a:pt x="3466" y="4408"/>
                    <a:pt x="2220" y="4408"/>
                  </a:cubicBezTo>
                  <a:cubicBezTo>
                    <a:pt x="1004" y="4408"/>
                    <a:pt x="1" y="3436"/>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1;p31">
              <a:extLst>
                <a:ext uri="{FF2B5EF4-FFF2-40B4-BE49-F238E27FC236}">
                  <a16:creationId xmlns:a16="http://schemas.microsoft.com/office/drawing/2014/main" id="{E308E032-F26E-40D1-A6C7-47BC2895F3EE}"/>
                </a:ext>
              </a:extLst>
            </p:cNvPr>
            <p:cNvSpPr/>
            <p:nvPr/>
          </p:nvSpPr>
          <p:spPr>
            <a:xfrm>
              <a:off x="1954700" y="1342250"/>
              <a:ext cx="110975" cy="110975"/>
            </a:xfrm>
            <a:custGeom>
              <a:avLst/>
              <a:gdLst/>
              <a:ahLst/>
              <a:cxnLst/>
              <a:rect l="l" t="t" r="r" b="b"/>
              <a:pathLst>
                <a:path w="4439" h="4439" fill="none" extrusionOk="0">
                  <a:moveTo>
                    <a:pt x="1" y="2220"/>
                  </a:moveTo>
                  <a:cubicBezTo>
                    <a:pt x="1" y="1004"/>
                    <a:pt x="1004" y="1"/>
                    <a:pt x="2220" y="1"/>
                  </a:cubicBezTo>
                  <a:cubicBezTo>
                    <a:pt x="3466" y="1"/>
                    <a:pt x="4439" y="1004"/>
                    <a:pt x="4439" y="2220"/>
                  </a:cubicBezTo>
                  <a:cubicBezTo>
                    <a:pt x="4439" y="3435"/>
                    <a:pt x="3466" y="4438"/>
                    <a:pt x="2220" y="4438"/>
                  </a:cubicBezTo>
                  <a:cubicBezTo>
                    <a:pt x="1004" y="4438"/>
                    <a:pt x="1" y="3435"/>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2;p31">
              <a:extLst>
                <a:ext uri="{FF2B5EF4-FFF2-40B4-BE49-F238E27FC236}">
                  <a16:creationId xmlns:a16="http://schemas.microsoft.com/office/drawing/2014/main" id="{50511E1A-DE49-4631-B07C-B682B72E9D9F}"/>
                </a:ext>
              </a:extLst>
            </p:cNvPr>
            <p:cNvSpPr/>
            <p:nvPr/>
          </p:nvSpPr>
          <p:spPr>
            <a:xfrm>
              <a:off x="1827050" y="1214600"/>
              <a:ext cx="110975" cy="110975"/>
            </a:xfrm>
            <a:custGeom>
              <a:avLst/>
              <a:gdLst/>
              <a:ahLst/>
              <a:cxnLst/>
              <a:rect l="l" t="t" r="r" b="b"/>
              <a:pathLst>
                <a:path w="4439" h="4439" fill="none" extrusionOk="0">
                  <a:moveTo>
                    <a:pt x="2219" y="4438"/>
                  </a:moveTo>
                  <a:cubicBezTo>
                    <a:pt x="1003" y="4438"/>
                    <a:pt x="0" y="3435"/>
                    <a:pt x="0" y="2219"/>
                  </a:cubicBezTo>
                  <a:cubicBezTo>
                    <a:pt x="0" y="1003"/>
                    <a:pt x="1003" y="0"/>
                    <a:pt x="2219" y="0"/>
                  </a:cubicBezTo>
                  <a:cubicBezTo>
                    <a:pt x="3435" y="0"/>
                    <a:pt x="4438" y="1003"/>
                    <a:pt x="4438" y="2219"/>
                  </a:cubicBezTo>
                  <a:cubicBezTo>
                    <a:pt x="4438" y="3435"/>
                    <a:pt x="3435" y="4438"/>
                    <a:pt x="2219"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3;p31">
              <a:extLst>
                <a:ext uri="{FF2B5EF4-FFF2-40B4-BE49-F238E27FC236}">
                  <a16:creationId xmlns:a16="http://schemas.microsoft.com/office/drawing/2014/main" id="{269DA5EE-5616-49D7-9098-49CBFCA25FF1}"/>
                </a:ext>
              </a:extLst>
            </p:cNvPr>
            <p:cNvSpPr/>
            <p:nvPr/>
          </p:nvSpPr>
          <p:spPr>
            <a:xfrm>
              <a:off x="1263975" y="1330850"/>
              <a:ext cx="95000" cy="20550"/>
            </a:xfrm>
            <a:custGeom>
              <a:avLst/>
              <a:gdLst/>
              <a:ahLst/>
              <a:cxnLst/>
              <a:rect l="l" t="t" r="r" b="b"/>
              <a:pathLst>
                <a:path w="3800" h="822" fill="none" extrusionOk="0">
                  <a:moveTo>
                    <a:pt x="3526" y="821"/>
                  </a:moveTo>
                  <a:lnTo>
                    <a:pt x="274" y="821"/>
                  </a:lnTo>
                  <a:cubicBezTo>
                    <a:pt x="122" y="821"/>
                    <a:pt x="0" y="700"/>
                    <a:pt x="0" y="548"/>
                  </a:cubicBezTo>
                  <a:lnTo>
                    <a:pt x="0" y="274"/>
                  </a:lnTo>
                  <a:cubicBezTo>
                    <a:pt x="0" y="122"/>
                    <a:pt x="122" y="1"/>
                    <a:pt x="274" y="1"/>
                  </a:cubicBezTo>
                  <a:lnTo>
                    <a:pt x="3526" y="1"/>
                  </a:lnTo>
                  <a:cubicBezTo>
                    <a:pt x="3678" y="1"/>
                    <a:pt x="3800" y="122"/>
                    <a:pt x="3800" y="274"/>
                  </a:cubicBezTo>
                  <a:lnTo>
                    <a:pt x="3800" y="548"/>
                  </a:lnTo>
                  <a:cubicBezTo>
                    <a:pt x="3800" y="700"/>
                    <a:pt x="3678" y="821"/>
                    <a:pt x="3526"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p31">
              <a:extLst>
                <a:ext uri="{FF2B5EF4-FFF2-40B4-BE49-F238E27FC236}">
                  <a16:creationId xmlns:a16="http://schemas.microsoft.com/office/drawing/2014/main" id="{E7F259A4-61AA-45EF-9FBE-9A826B482116}"/>
                </a:ext>
              </a:extLst>
            </p:cNvPr>
            <p:cNvSpPr/>
            <p:nvPr/>
          </p:nvSpPr>
          <p:spPr>
            <a:xfrm>
              <a:off x="1474450" y="1330850"/>
              <a:ext cx="95025" cy="20550"/>
            </a:xfrm>
            <a:custGeom>
              <a:avLst/>
              <a:gdLst/>
              <a:ahLst/>
              <a:cxnLst/>
              <a:rect l="l" t="t" r="r" b="b"/>
              <a:pathLst>
                <a:path w="3801" h="822" fill="none" extrusionOk="0">
                  <a:moveTo>
                    <a:pt x="3527" y="821"/>
                  </a:moveTo>
                  <a:lnTo>
                    <a:pt x="274" y="821"/>
                  </a:lnTo>
                  <a:cubicBezTo>
                    <a:pt x="122" y="821"/>
                    <a:pt x="1" y="700"/>
                    <a:pt x="1" y="548"/>
                  </a:cubicBezTo>
                  <a:lnTo>
                    <a:pt x="1" y="274"/>
                  </a:lnTo>
                  <a:cubicBezTo>
                    <a:pt x="1" y="122"/>
                    <a:pt x="122" y="1"/>
                    <a:pt x="274" y="1"/>
                  </a:cubicBezTo>
                  <a:lnTo>
                    <a:pt x="3527" y="1"/>
                  </a:lnTo>
                  <a:cubicBezTo>
                    <a:pt x="3679" y="1"/>
                    <a:pt x="3800" y="122"/>
                    <a:pt x="3800" y="274"/>
                  </a:cubicBezTo>
                  <a:lnTo>
                    <a:pt x="3800" y="548"/>
                  </a:lnTo>
                  <a:cubicBezTo>
                    <a:pt x="3800" y="700"/>
                    <a:pt x="3679" y="821"/>
                    <a:pt x="3527"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5;p31">
              <a:extLst>
                <a:ext uri="{FF2B5EF4-FFF2-40B4-BE49-F238E27FC236}">
                  <a16:creationId xmlns:a16="http://schemas.microsoft.com/office/drawing/2014/main" id="{B08581D3-FE31-4145-A971-E91F42CBEACC}"/>
                </a:ext>
              </a:extLst>
            </p:cNvPr>
            <p:cNvSpPr/>
            <p:nvPr/>
          </p:nvSpPr>
          <p:spPr>
            <a:xfrm>
              <a:off x="615775" y="1007900"/>
              <a:ext cx="413400" cy="413400"/>
            </a:xfrm>
            <a:custGeom>
              <a:avLst/>
              <a:gdLst/>
              <a:ahLst/>
              <a:cxnLst/>
              <a:rect l="l" t="t" r="r" b="b"/>
              <a:pathLst>
                <a:path w="16536" h="16536" fill="none" extrusionOk="0">
                  <a:moveTo>
                    <a:pt x="16536" y="8268"/>
                  </a:moveTo>
                  <a:cubicBezTo>
                    <a:pt x="16536" y="12828"/>
                    <a:pt x="12858" y="16536"/>
                    <a:pt x="8268" y="16536"/>
                  </a:cubicBezTo>
                  <a:cubicBezTo>
                    <a:pt x="3709" y="16536"/>
                    <a:pt x="1" y="12828"/>
                    <a:pt x="1" y="8268"/>
                  </a:cubicBezTo>
                  <a:cubicBezTo>
                    <a:pt x="1" y="3709"/>
                    <a:pt x="3709" y="1"/>
                    <a:pt x="8268" y="1"/>
                  </a:cubicBezTo>
                  <a:cubicBezTo>
                    <a:pt x="12858" y="1"/>
                    <a:pt x="16536" y="3709"/>
                    <a:pt x="16536" y="8268"/>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6;p31">
              <a:extLst>
                <a:ext uri="{FF2B5EF4-FFF2-40B4-BE49-F238E27FC236}">
                  <a16:creationId xmlns:a16="http://schemas.microsoft.com/office/drawing/2014/main" id="{4E7DACD9-37AC-4327-B6FB-78A065127998}"/>
                </a:ext>
              </a:extLst>
            </p:cNvPr>
            <p:cNvSpPr/>
            <p:nvPr/>
          </p:nvSpPr>
          <p:spPr>
            <a:xfrm>
              <a:off x="963050" y="1510950"/>
              <a:ext cx="279675" cy="280425"/>
            </a:xfrm>
            <a:custGeom>
              <a:avLst/>
              <a:gdLst/>
              <a:ahLst/>
              <a:cxnLst/>
              <a:rect l="l" t="t" r="r" b="b"/>
              <a:pathLst>
                <a:path w="11187" h="11217" fill="none" extrusionOk="0">
                  <a:moveTo>
                    <a:pt x="11186" y="5593"/>
                  </a:moveTo>
                  <a:cubicBezTo>
                    <a:pt x="11186" y="8694"/>
                    <a:pt x="8694" y="11217"/>
                    <a:pt x="5593" y="11217"/>
                  </a:cubicBezTo>
                  <a:cubicBezTo>
                    <a:pt x="2493" y="11217"/>
                    <a:pt x="1" y="8694"/>
                    <a:pt x="1" y="5593"/>
                  </a:cubicBezTo>
                  <a:cubicBezTo>
                    <a:pt x="1" y="2523"/>
                    <a:pt x="2493" y="1"/>
                    <a:pt x="5593" y="1"/>
                  </a:cubicBezTo>
                  <a:cubicBezTo>
                    <a:pt x="8694"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7;p31">
              <a:extLst>
                <a:ext uri="{FF2B5EF4-FFF2-40B4-BE49-F238E27FC236}">
                  <a16:creationId xmlns:a16="http://schemas.microsoft.com/office/drawing/2014/main" id="{51A58A08-E5E7-41FB-9D79-EBD37B8D7F1C}"/>
                </a:ext>
              </a:extLst>
            </p:cNvPr>
            <p:cNvSpPr/>
            <p:nvPr/>
          </p:nvSpPr>
          <p:spPr>
            <a:xfrm>
              <a:off x="1605925" y="1510950"/>
              <a:ext cx="279650" cy="280425"/>
            </a:xfrm>
            <a:custGeom>
              <a:avLst/>
              <a:gdLst/>
              <a:ahLst/>
              <a:cxnLst/>
              <a:rect l="l" t="t" r="r" b="b"/>
              <a:pathLst>
                <a:path w="11186" h="11217" fill="none" extrusionOk="0">
                  <a:moveTo>
                    <a:pt x="11186" y="5593"/>
                  </a:moveTo>
                  <a:cubicBezTo>
                    <a:pt x="11186" y="8694"/>
                    <a:pt x="8693" y="11217"/>
                    <a:pt x="5593" y="11217"/>
                  </a:cubicBezTo>
                  <a:cubicBezTo>
                    <a:pt x="2493" y="11217"/>
                    <a:pt x="0" y="8694"/>
                    <a:pt x="0" y="5593"/>
                  </a:cubicBezTo>
                  <a:cubicBezTo>
                    <a:pt x="0" y="2523"/>
                    <a:pt x="2493" y="1"/>
                    <a:pt x="5593" y="1"/>
                  </a:cubicBezTo>
                  <a:cubicBezTo>
                    <a:pt x="8693"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Effect transition="in" filter="wipe(down)">
                                      <p:cBhvr>
                                        <p:cTn id="7" dur="500"/>
                                        <p:tgtEl>
                                          <p:spTgt spid="5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69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278332" y="214996"/>
            <a:ext cx="4929771" cy="6198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Enemy 	AI (Roaming)</a:t>
            </a:r>
            <a:endParaRPr sz="3000" b="1" dirty="0"/>
          </a:p>
        </p:txBody>
      </p:sp>
      <p:pic>
        <p:nvPicPr>
          <p:cNvPr id="4784" name="Picture 4783">
            <a:extLst>
              <a:ext uri="{FF2B5EF4-FFF2-40B4-BE49-F238E27FC236}">
                <a16:creationId xmlns:a16="http://schemas.microsoft.com/office/drawing/2014/main" id="{C92ED639-A0FE-4FB1-AA43-35F66CAB658D}"/>
              </a:ext>
            </a:extLst>
          </p:cNvPr>
          <p:cNvPicPr>
            <a:picLocks noChangeAspect="1"/>
          </p:cNvPicPr>
          <p:nvPr/>
        </p:nvPicPr>
        <p:blipFill>
          <a:blip r:embed="rId3"/>
          <a:stretch>
            <a:fillRect/>
          </a:stretch>
        </p:blipFill>
        <p:spPr>
          <a:xfrm>
            <a:off x="2309536" y="1222133"/>
            <a:ext cx="6511954" cy="3329989"/>
          </a:xfrm>
          <a:prstGeom prst="rect">
            <a:avLst/>
          </a:prstGeom>
        </p:spPr>
      </p:pic>
      <p:grpSp>
        <p:nvGrpSpPr>
          <p:cNvPr id="4795" name="Google Shape;4791;p53">
            <a:extLst>
              <a:ext uri="{FF2B5EF4-FFF2-40B4-BE49-F238E27FC236}">
                <a16:creationId xmlns:a16="http://schemas.microsoft.com/office/drawing/2014/main" id="{83726FD0-3729-4C92-9BBC-0A8AC816202F}"/>
              </a:ext>
            </a:extLst>
          </p:cNvPr>
          <p:cNvGrpSpPr/>
          <p:nvPr/>
        </p:nvGrpSpPr>
        <p:grpSpPr>
          <a:xfrm>
            <a:off x="227951" y="4755830"/>
            <a:ext cx="187557" cy="187557"/>
            <a:chOff x="8565775" y="671075"/>
            <a:chExt cx="441000" cy="441000"/>
          </a:xfrm>
        </p:grpSpPr>
        <p:sp>
          <p:nvSpPr>
            <p:cNvPr id="4796" name="Google Shape;4792;p53">
              <a:extLst>
                <a:ext uri="{FF2B5EF4-FFF2-40B4-BE49-F238E27FC236}">
                  <a16:creationId xmlns:a16="http://schemas.microsoft.com/office/drawing/2014/main" id="{4255771A-2EF9-4F01-B1AA-FB568A5D75AC}"/>
                </a:ext>
              </a:extLst>
            </p:cNvPr>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3;p53">
              <a:extLst>
                <a:ext uri="{FF2B5EF4-FFF2-40B4-BE49-F238E27FC236}">
                  <a16:creationId xmlns:a16="http://schemas.microsoft.com/office/drawing/2014/main" id="{1080F967-ED73-431A-87E0-369B82145E59}"/>
                </a:ext>
              </a:extLst>
            </p:cNvPr>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1;p53">
            <a:extLst>
              <a:ext uri="{FF2B5EF4-FFF2-40B4-BE49-F238E27FC236}">
                <a16:creationId xmlns:a16="http://schemas.microsoft.com/office/drawing/2014/main" id="{C0C1005C-891F-4A45-95F5-6699C44432FA}"/>
              </a:ext>
            </a:extLst>
          </p:cNvPr>
          <p:cNvGrpSpPr/>
          <p:nvPr/>
        </p:nvGrpSpPr>
        <p:grpSpPr>
          <a:xfrm>
            <a:off x="1225542" y="4732889"/>
            <a:ext cx="187557" cy="187557"/>
            <a:chOff x="8565775" y="671075"/>
            <a:chExt cx="441000" cy="441000"/>
          </a:xfrm>
        </p:grpSpPr>
        <p:sp>
          <p:nvSpPr>
            <p:cNvPr id="4799" name="Google Shape;4792;p53">
              <a:extLst>
                <a:ext uri="{FF2B5EF4-FFF2-40B4-BE49-F238E27FC236}">
                  <a16:creationId xmlns:a16="http://schemas.microsoft.com/office/drawing/2014/main" id="{0462F84D-1BBF-4F52-9A52-0782C26A92B6}"/>
                </a:ext>
              </a:extLst>
            </p:cNvPr>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793;p53">
              <a:extLst>
                <a:ext uri="{FF2B5EF4-FFF2-40B4-BE49-F238E27FC236}">
                  <a16:creationId xmlns:a16="http://schemas.microsoft.com/office/drawing/2014/main" id="{29D3EF60-71CE-4F9F-B602-1740D5D94858}"/>
                </a:ext>
              </a:extLst>
            </p:cNvPr>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791;p53">
            <a:extLst>
              <a:ext uri="{FF2B5EF4-FFF2-40B4-BE49-F238E27FC236}">
                <a16:creationId xmlns:a16="http://schemas.microsoft.com/office/drawing/2014/main" id="{2DA57D9C-70AF-4F70-8712-C57835CC4D62}"/>
              </a:ext>
            </a:extLst>
          </p:cNvPr>
          <p:cNvGrpSpPr/>
          <p:nvPr/>
        </p:nvGrpSpPr>
        <p:grpSpPr>
          <a:xfrm>
            <a:off x="665273" y="4761151"/>
            <a:ext cx="187557" cy="187557"/>
            <a:chOff x="8565775" y="671075"/>
            <a:chExt cx="441000" cy="441000"/>
          </a:xfrm>
        </p:grpSpPr>
        <p:sp>
          <p:nvSpPr>
            <p:cNvPr id="4808" name="Google Shape;4792;p53">
              <a:extLst>
                <a:ext uri="{FF2B5EF4-FFF2-40B4-BE49-F238E27FC236}">
                  <a16:creationId xmlns:a16="http://schemas.microsoft.com/office/drawing/2014/main" id="{BD0FDDBC-7CFB-4F8A-AE7E-CC4B838666A0}"/>
                </a:ext>
              </a:extLst>
            </p:cNvPr>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793;p53">
              <a:extLst>
                <a:ext uri="{FF2B5EF4-FFF2-40B4-BE49-F238E27FC236}">
                  <a16:creationId xmlns:a16="http://schemas.microsoft.com/office/drawing/2014/main" id="{848D65DE-3461-4DA2-964E-12118FDA3950}"/>
                </a:ext>
              </a:extLst>
            </p:cNvPr>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248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784"/>
                                        </p:tgtEl>
                                        <p:attrNameLst>
                                          <p:attrName>style.visibility</p:attrName>
                                        </p:attrNameLst>
                                      </p:cBhvr>
                                      <p:to>
                                        <p:strVal val="visible"/>
                                      </p:to>
                                    </p:set>
                                    <p:animEffect transition="in" filter="fade">
                                      <p:cBhvr>
                                        <p:cTn id="7" dur="1000"/>
                                        <p:tgtEl>
                                          <p:spTgt spid="4784"/>
                                        </p:tgtEl>
                                      </p:cBhvr>
                                    </p:animEffect>
                                    <p:anim calcmode="lin" valueType="num">
                                      <p:cBhvr>
                                        <p:cTn id="8" dur="1000" fill="hold"/>
                                        <p:tgtEl>
                                          <p:spTgt spid="4784"/>
                                        </p:tgtEl>
                                        <p:attrNameLst>
                                          <p:attrName>ppt_x</p:attrName>
                                        </p:attrNameLst>
                                      </p:cBhvr>
                                      <p:tavLst>
                                        <p:tav tm="0">
                                          <p:val>
                                            <p:strVal val="#ppt_x"/>
                                          </p:val>
                                        </p:tav>
                                        <p:tav tm="100000">
                                          <p:val>
                                            <p:strVal val="#ppt_x"/>
                                          </p:val>
                                        </p:tav>
                                      </p:tavLst>
                                    </p:anim>
                                    <p:anim calcmode="lin" valueType="num">
                                      <p:cBhvr>
                                        <p:cTn id="9" dur="1000" fill="hold"/>
                                        <p:tgtEl>
                                          <p:spTgt spid="47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68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330505" y="260018"/>
            <a:ext cx="7203356" cy="6278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Enemy AI (Patrolling Perimeter)</a:t>
            </a:r>
            <a:endParaRPr sz="3000" b="1" dirty="0"/>
          </a:p>
        </p:txBody>
      </p:sp>
      <p:grpSp>
        <p:nvGrpSpPr>
          <p:cNvPr id="4785" name="Google Shape;4785;p53"/>
          <p:cNvGrpSpPr/>
          <p:nvPr/>
        </p:nvGrpSpPr>
        <p:grpSpPr>
          <a:xfrm>
            <a:off x="1353603" y="4755829"/>
            <a:ext cx="187557" cy="187557"/>
            <a:chOff x="8565775" y="671075"/>
            <a:chExt cx="441000" cy="441000"/>
          </a:xfrm>
        </p:grpSpPr>
        <p:sp>
          <p:nvSpPr>
            <p:cNvPr id="4786" name="Google Shape;4786;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3"/>
          <p:cNvGrpSpPr/>
          <p:nvPr/>
        </p:nvGrpSpPr>
        <p:grpSpPr>
          <a:xfrm>
            <a:off x="790777" y="4755829"/>
            <a:ext cx="187557" cy="187557"/>
            <a:chOff x="8565775" y="671075"/>
            <a:chExt cx="441000" cy="441000"/>
          </a:xfrm>
        </p:grpSpPr>
        <p:sp>
          <p:nvSpPr>
            <p:cNvPr id="4789" name="Google Shape;4789;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3"/>
          <p:cNvGrpSpPr/>
          <p:nvPr/>
        </p:nvGrpSpPr>
        <p:grpSpPr>
          <a:xfrm>
            <a:off x="227951" y="4755830"/>
            <a:ext cx="187557" cy="187557"/>
            <a:chOff x="8565775" y="671075"/>
            <a:chExt cx="441000" cy="441000"/>
          </a:xfrm>
        </p:grpSpPr>
        <p:sp>
          <p:nvSpPr>
            <p:cNvPr id="4792" name="Google Shape;4792;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84" name="Picture 4783">
            <a:extLst>
              <a:ext uri="{FF2B5EF4-FFF2-40B4-BE49-F238E27FC236}">
                <a16:creationId xmlns:a16="http://schemas.microsoft.com/office/drawing/2014/main" id="{1370F927-AA91-4F43-A715-C83398D6EB46}"/>
              </a:ext>
            </a:extLst>
          </p:cNvPr>
          <p:cNvPicPr>
            <a:picLocks noChangeAspect="1"/>
          </p:cNvPicPr>
          <p:nvPr/>
        </p:nvPicPr>
        <p:blipFill>
          <a:blip r:embed="rId3"/>
          <a:stretch>
            <a:fillRect/>
          </a:stretch>
        </p:blipFill>
        <p:spPr>
          <a:xfrm>
            <a:off x="2226365" y="1162933"/>
            <a:ext cx="6280689" cy="3316302"/>
          </a:xfrm>
          <a:prstGeom prst="rect">
            <a:avLst/>
          </a:prstGeom>
        </p:spPr>
      </p:pic>
    </p:spTree>
    <p:extLst>
      <p:ext uri="{BB962C8B-B14F-4D97-AF65-F5344CB8AC3E}">
        <p14:creationId xmlns:p14="http://schemas.microsoft.com/office/powerpoint/2010/main" val="143796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784"/>
                                        </p:tgtEl>
                                        <p:attrNameLst>
                                          <p:attrName>style.visibility</p:attrName>
                                        </p:attrNameLst>
                                      </p:cBhvr>
                                      <p:to>
                                        <p:strVal val="visible"/>
                                      </p:to>
                                    </p:set>
                                    <p:animEffect transition="in" filter="fade">
                                      <p:cBhvr>
                                        <p:cTn id="7" dur="1000"/>
                                        <p:tgtEl>
                                          <p:spTgt spid="4784"/>
                                        </p:tgtEl>
                                      </p:cBhvr>
                                    </p:animEffect>
                                    <p:anim calcmode="lin" valueType="num">
                                      <p:cBhvr>
                                        <p:cTn id="8" dur="1000" fill="hold"/>
                                        <p:tgtEl>
                                          <p:spTgt spid="4784"/>
                                        </p:tgtEl>
                                        <p:attrNameLst>
                                          <p:attrName>ppt_x</p:attrName>
                                        </p:attrNameLst>
                                      </p:cBhvr>
                                      <p:tavLst>
                                        <p:tav tm="0">
                                          <p:val>
                                            <p:strVal val="#ppt_x"/>
                                          </p:val>
                                        </p:tav>
                                        <p:tav tm="100000">
                                          <p:val>
                                            <p:strVal val="#ppt_x"/>
                                          </p:val>
                                        </p:tav>
                                      </p:tavLst>
                                    </p:anim>
                                    <p:anim calcmode="lin" valueType="num">
                                      <p:cBhvr>
                                        <p:cTn id="9" dur="1000" fill="hold"/>
                                        <p:tgtEl>
                                          <p:spTgt spid="47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72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330505" y="260018"/>
            <a:ext cx="7044330" cy="6278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Enemy AI (Chase and Explode)</a:t>
            </a:r>
            <a:endParaRPr sz="3000" b="1" dirty="0"/>
          </a:p>
        </p:txBody>
      </p:sp>
      <p:grpSp>
        <p:nvGrpSpPr>
          <p:cNvPr id="4785" name="Google Shape;4785;p53"/>
          <p:cNvGrpSpPr/>
          <p:nvPr/>
        </p:nvGrpSpPr>
        <p:grpSpPr>
          <a:xfrm>
            <a:off x="1353603" y="4755829"/>
            <a:ext cx="187557" cy="187557"/>
            <a:chOff x="8565775" y="671075"/>
            <a:chExt cx="441000" cy="441000"/>
          </a:xfrm>
        </p:grpSpPr>
        <p:sp>
          <p:nvSpPr>
            <p:cNvPr id="4786" name="Google Shape;4786;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3"/>
          <p:cNvGrpSpPr/>
          <p:nvPr/>
        </p:nvGrpSpPr>
        <p:grpSpPr>
          <a:xfrm>
            <a:off x="790777" y="4755829"/>
            <a:ext cx="187557" cy="187557"/>
            <a:chOff x="8565775" y="671075"/>
            <a:chExt cx="441000" cy="441000"/>
          </a:xfrm>
        </p:grpSpPr>
        <p:sp>
          <p:nvSpPr>
            <p:cNvPr id="4789" name="Google Shape;4789;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3"/>
          <p:cNvGrpSpPr/>
          <p:nvPr/>
        </p:nvGrpSpPr>
        <p:grpSpPr>
          <a:xfrm>
            <a:off x="227951" y="4755830"/>
            <a:ext cx="187557" cy="187557"/>
            <a:chOff x="8565775" y="671075"/>
            <a:chExt cx="441000" cy="441000"/>
          </a:xfrm>
        </p:grpSpPr>
        <p:sp>
          <p:nvSpPr>
            <p:cNvPr id="4792" name="Google Shape;4792;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AEFCFFB7-A418-4775-9336-47771295B46A}"/>
              </a:ext>
            </a:extLst>
          </p:cNvPr>
          <p:cNvPicPr>
            <a:picLocks noChangeAspect="1"/>
          </p:cNvPicPr>
          <p:nvPr/>
        </p:nvPicPr>
        <p:blipFill>
          <a:blip r:embed="rId3"/>
          <a:stretch>
            <a:fillRect/>
          </a:stretch>
        </p:blipFill>
        <p:spPr>
          <a:xfrm>
            <a:off x="2418523" y="1035675"/>
            <a:ext cx="6239610" cy="3436934"/>
          </a:xfrm>
          <a:prstGeom prst="rect">
            <a:avLst/>
          </a:prstGeom>
        </p:spPr>
      </p:pic>
    </p:spTree>
    <p:extLst>
      <p:ext uri="{BB962C8B-B14F-4D97-AF65-F5344CB8AC3E}">
        <p14:creationId xmlns:p14="http://schemas.microsoft.com/office/powerpoint/2010/main" val="371994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67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330505" y="260018"/>
            <a:ext cx="7044330" cy="6278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Enemy AI (Chase and Follow)</a:t>
            </a:r>
            <a:endParaRPr sz="3000" b="1" dirty="0"/>
          </a:p>
        </p:txBody>
      </p:sp>
      <p:grpSp>
        <p:nvGrpSpPr>
          <p:cNvPr id="4785" name="Google Shape;4785;p53"/>
          <p:cNvGrpSpPr/>
          <p:nvPr/>
        </p:nvGrpSpPr>
        <p:grpSpPr>
          <a:xfrm>
            <a:off x="1353603" y="4755829"/>
            <a:ext cx="187557" cy="187557"/>
            <a:chOff x="8565775" y="671075"/>
            <a:chExt cx="441000" cy="441000"/>
          </a:xfrm>
        </p:grpSpPr>
        <p:sp>
          <p:nvSpPr>
            <p:cNvPr id="4786" name="Google Shape;4786;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3"/>
          <p:cNvGrpSpPr/>
          <p:nvPr/>
        </p:nvGrpSpPr>
        <p:grpSpPr>
          <a:xfrm>
            <a:off x="790777" y="4755829"/>
            <a:ext cx="187557" cy="187557"/>
            <a:chOff x="8565775" y="671075"/>
            <a:chExt cx="441000" cy="441000"/>
          </a:xfrm>
        </p:grpSpPr>
        <p:sp>
          <p:nvSpPr>
            <p:cNvPr id="4789" name="Google Shape;4789;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3"/>
          <p:cNvGrpSpPr/>
          <p:nvPr/>
        </p:nvGrpSpPr>
        <p:grpSpPr>
          <a:xfrm>
            <a:off x="227951" y="4755830"/>
            <a:ext cx="187557" cy="187557"/>
            <a:chOff x="8565775" y="671075"/>
            <a:chExt cx="441000" cy="441000"/>
          </a:xfrm>
        </p:grpSpPr>
        <p:sp>
          <p:nvSpPr>
            <p:cNvPr id="4792" name="Google Shape;4792;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2785A506-AD8E-4823-B6CA-3FCF6C9E9C46}"/>
              </a:ext>
            </a:extLst>
          </p:cNvPr>
          <p:cNvPicPr>
            <a:picLocks noChangeAspect="1"/>
          </p:cNvPicPr>
          <p:nvPr/>
        </p:nvPicPr>
        <p:blipFill>
          <a:blip r:embed="rId3"/>
          <a:stretch>
            <a:fillRect/>
          </a:stretch>
        </p:blipFill>
        <p:spPr>
          <a:xfrm>
            <a:off x="2312504" y="1099930"/>
            <a:ext cx="6242347" cy="3266661"/>
          </a:xfrm>
          <a:prstGeom prst="rect">
            <a:avLst/>
          </a:prstGeom>
        </p:spPr>
      </p:pic>
    </p:spTree>
    <p:extLst>
      <p:ext uri="{BB962C8B-B14F-4D97-AF65-F5344CB8AC3E}">
        <p14:creationId xmlns:p14="http://schemas.microsoft.com/office/powerpoint/2010/main" val="64876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70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330505" y="260018"/>
            <a:ext cx="7044330" cy="6278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Train Station Level (WIP)</a:t>
            </a:r>
            <a:endParaRPr sz="3000" b="1" dirty="0"/>
          </a:p>
        </p:txBody>
      </p:sp>
      <p:grpSp>
        <p:nvGrpSpPr>
          <p:cNvPr id="4785" name="Google Shape;4785;p53"/>
          <p:cNvGrpSpPr/>
          <p:nvPr/>
        </p:nvGrpSpPr>
        <p:grpSpPr>
          <a:xfrm>
            <a:off x="1353603" y="4755829"/>
            <a:ext cx="187557" cy="187557"/>
            <a:chOff x="8565775" y="671075"/>
            <a:chExt cx="441000" cy="441000"/>
          </a:xfrm>
        </p:grpSpPr>
        <p:sp>
          <p:nvSpPr>
            <p:cNvPr id="4786" name="Google Shape;4786;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3"/>
          <p:cNvGrpSpPr/>
          <p:nvPr/>
        </p:nvGrpSpPr>
        <p:grpSpPr>
          <a:xfrm>
            <a:off x="790777" y="4755829"/>
            <a:ext cx="187557" cy="187557"/>
            <a:chOff x="8565775" y="671075"/>
            <a:chExt cx="441000" cy="441000"/>
          </a:xfrm>
        </p:grpSpPr>
        <p:sp>
          <p:nvSpPr>
            <p:cNvPr id="4789" name="Google Shape;4789;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3"/>
          <p:cNvGrpSpPr/>
          <p:nvPr/>
        </p:nvGrpSpPr>
        <p:grpSpPr>
          <a:xfrm>
            <a:off x="227951" y="4755830"/>
            <a:ext cx="187557" cy="187557"/>
            <a:chOff x="8565775" y="671075"/>
            <a:chExt cx="441000" cy="441000"/>
          </a:xfrm>
        </p:grpSpPr>
        <p:sp>
          <p:nvSpPr>
            <p:cNvPr id="4792" name="Google Shape;4792;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BBAFC1C2-D25F-478F-B500-72D16F2B620E}"/>
              </a:ext>
            </a:extLst>
          </p:cNvPr>
          <p:cNvPicPr>
            <a:picLocks noChangeAspect="1"/>
          </p:cNvPicPr>
          <p:nvPr/>
        </p:nvPicPr>
        <p:blipFill rotWithShape="1">
          <a:blip r:embed="rId3"/>
          <a:srcRect l="20052" t="10790" r="19489" b="35658"/>
          <a:stretch/>
        </p:blipFill>
        <p:spPr>
          <a:xfrm>
            <a:off x="2042116" y="1072815"/>
            <a:ext cx="6598302" cy="3418582"/>
          </a:xfrm>
          <a:prstGeom prst="rect">
            <a:avLst/>
          </a:prstGeom>
        </p:spPr>
      </p:pic>
    </p:spTree>
    <p:extLst>
      <p:ext uri="{BB962C8B-B14F-4D97-AF65-F5344CB8AC3E}">
        <p14:creationId xmlns:p14="http://schemas.microsoft.com/office/powerpoint/2010/main" val="60127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70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338659" y="123370"/>
            <a:ext cx="7953825" cy="607312"/>
          </a:xfrm>
          <a:prstGeom prst="rect">
            <a:avLst/>
          </a:prstGeom>
        </p:spPr>
        <p:txBody>
          <a:bodyPr spcFirstLastPara="1" wrap="square" lIns="91425" tIns="91425" rIns="91425" bIns="91425" anchor="t" anchorCtr="0">
            <a:noAutofit/>
          </a:bodyPr>
          <a:lstStyle/>
          <a:p>
            <a:pPr lvl="0"/>
            <a:r>
              <a:rPr lang="en-US" b="1" dirty="0"/>
              <a:t>Train Station Level (Extensions made)</a:t>
            </a:r>
            <a:endParaRPr b="1" dirty="0"/>
          </a:p>
        </p:txBody>
      </p:sp>
      <p:pic>
        <p:nvPicPr>
          <p:cNvPr id="13" name="Picture 12">
            <a:extLst>
              <a:ext uri="{FF2B5EF4-FFF2-40B4-BE49-F238E27FC236}">
                <a16:creationId xmlns:a16="http://schemas.microsoft.com/office/drawing/2014/main" id="{42B80318-EB21-490A-9E38-28B921F2ED90}"/>
              </a:ext>
            </a:extLst>
          </p:cNvPr>
          <p:cNvPicPr>
            <a:picLocks noChangeAspect="1"/>
          </p:cNvPicPr>
          <p:nvPr/>
        </p:nvPicPr>
        <p:blipFill>
          <a:blip r:embed="rId3"/>
          <a:stretch>
            <a:fillRect/>
          </a:stretch>
        </p:blipFill>
        <p:spPr>
          <a:xfrm>
            <a:off x="321729" y="836454"/>
            <a:ext cx="4068842" cy="2064477"/>
          </a:xfrm>
          <a:prstGeom prst="rect">
            <a:avLst/>
          </a:prstGeom>
        </p:spPr>
      </p:pic>
      <p:pic>
        <p:nvPicPr>
          <p:cNvPr id="14" name="Picture 13">
            <a:extLst>
              <a:ext uri="{FF2B5EF4-FFF2-40B4-BE49-F238E27FC236}">
                <a16:creationId xmlns:a16="http://schemas.microsoft.com/office/drawing/2014/main" id="{B0E83766-9E7A-4463-83B8-A38F07970FF9}"/>
              </a:ext>
            </a:extLst>
          </p:cNvPr>
          <p:cNvPicPr>
            <a:picLocks noChangeAspect="1"/>
          </p:cNvPicPr>
          <p:nvPr/>
        </p:nvPicPr>
        <p:blipFill>
          <a:blip r:embed="rId4"/>
          <a:stretch>
            <a:fillRect/>
          </a:stretch>
        </p:blipFill>
        <p:spPr>
          <a:xfrm>
            <a:off x="4572000" y="836454"/>
            <a:ext cx="4250271" cy="2013427"/>
          </a:xfrm>
          <a:prstGeom prst="rect">
            <a:avLst/>
          </a:prstGeom>
        </p:spPr>
      </p:pic>
      <p:pic>
        <p:nvPicPr>
          <p:cNvPr id="15" name="Picture 14">
            <a:extLst>
              <a:ext uri="{FF2B5EF4-FFF2-40B4-BE49-F238E27FC236}">
                <a16:creationId xmlns:a16="http://schemas.microsoft.com/office/drawing/2014/main" id="{DF69D88B-9441-42A0-BA81-4DCC5679B02B}"/>
              </a:ext>
            </a:extLst>
          </p:cNvPr>
          <p:cNvPicPr>
            <a:picLocks noChangeAspect="1"/>
          </p:cNvPicPr>
          <p:nvPr/>
        </p:nvPicPr>
        <p:blipFill>
          <a:blip r:embed="rId5"/>
          <a:stretch>
            <a:fillRect/>
          </a:stretch>
        </p:blipFill>
        <p:spPr>
          <a:xfrm>
            <a:off x="321729" y="2948395"/>
            <a:ext cx="4068842" cy="2064477"/>
          </a:xfrm>
          <a:prstGeom prst="rect">
            <a:avLst/>
          </a:prstGeom>
        </p:spPr>
      </p:pic>
      <p:pic>
        <p:nvPicPr>
          <p:cNvPr id="16" name="Picture 15">
            <a:extLst>
              <a:ext uri="{FF2B5EF4-FFF2-40B4-BE49-F238E27FC236}">
                <a16:creationId xmlns:a16="http://schemas.microsoft.com/office/drawing/2014/main" id="{71266FA1-E210-42A6-9562-EF3B9B61CE63}"/>
              </a:ext>
            </a:extLst>
          </p:cNvPr>
          <p:cNvPicPr>
            <a:picLocks noChangeAspect="1"/>
          </p:cNvPicPr>
          <p:nvPr/>
        </p:nvPicPr>
        <p:blipFill>
          <a:blip r:embed="rId6"/>
          <a:stretch>
            <a:fillRect/>
          </a:stretch>
        </p:blipFill>
        <p:spPr>
          <a:xfrm>
            <a:off x="4572000" y="2948395"/>
            <a:ext cx="4250271" cy="2064477"/>
          </a:xfrm>
          <a:prstGeom prst="rect">
            <a:avLst/>
          </a:prstGeom>
        </p:spPr>
      </p:pic>
    </p:spTree>
    <p:extLst>
      <p:ext uri="{BB962C8B-B14F-4D97-AF65-F5344CB8AC3E}">
        <p14:creationId xmlns:p14="http://schemas.microsoft.com/office/powerpoint/2010/main" val="272525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70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342562" y="210399"/>
            <a:ext cx="8072470" cy="627878"/>
          </a:xfrm>
          <a:prstGeom prst="rect">
            <a:avLst/>
          </a:prstGeom>
        </p:spPr>
        <p:txBody>
          <a:bodyPr spcFirstLastPara="1" wrap="square" lIns="91425" tIns="91425" rIns="91425" bIns="91425" anchor="t" anchorCtr="0">
            <a:noAutofit/>
          </a:bodyPr>
          <a:lstStyle/>
          <a:p>
            <a:pPr lvl="0"/>
            <a:r>
              <a:rPr lang="en-US" dirty="0"/>
              <a:t>Horde system &amp; Spawner and enemies</a:t>
            </a:r>
            <a:endParaRPr sz="3000" b="1" dirty="0"/>
          </a:p>
        </p:txBody>
      </p:sp>
      <p:pic>
        <p:nvPicPr>
          <p:cNvPr id="13" name="Picture 12">
            <a:extLst>
              <a:ext uri="{FF2B5EF4-FFF2-40B4-BE49-F238E27FC236}">
                <a16:creationId xmlns:a16="http://schemas.microsoft.com/office/drawing/2014/main" id="{B022112B-C1D3-46A5-8C21-106A478B42EE}"/>
              </a:ext>
            </a:extLst>
          </p:cNvPr>
          <p:cNvPicPr>
            <a:picLocks noChangeAspect="1"/>
          </p:cNvPicPr>
          <p:nvPr/>
        </p:nvPicPr>
        <p:blipFill>
          <a:blip r:embed="rId3"/>
          <a:stretch>
            <a:fillRect/>
          </a:stretch>
        </p:blipFill>
        <p:spPr>
          <a:xfrm>
            <a:off x="342562" y="1105786"/>
            <a:ext cx="3762802" cy="3740430"/>
          </a:xfrm>
          <a:prstGeom prst="rect">
            <a:avLst/>
          </a:prstGeom>
        </p:spPr>
      </p:pic>
      <p:pic>
        <p:nvPicPr>
          <p:cNvPr id="14" name="Picture 13">
            <a:extLst>
              <a:ext uri="{FF2B5EF4-FFF2-40B4-BE49-F238E27FC236}">
                <a16:creationId xmlns:a16="http://schemas.microsoft.com/office/drawing/2014/main" id="{D3D6366D-D816-48F9-B5D9-CE8947E7B05C}"/>
              </a:ext>
            </a:extLst>
          </p:cNvPr>
          <p:cNvPicPr>
            <a:picLocks noChangeAspect="1"/>
          </p:cNvPicPr>
          <p:nvPr/>
        </p:nvPicPr>
        <p:blipFill>
          <a:blip r:embed="rId4"/>
          <a:stretch>
            <a:fillRect/>
          </a:stretch>
        </p:blipFill>
        <p:spPr>
          <a:xfrm>
            <a:off x="4572000" y="1105786"/>
            <a:ext cx="4229438" cy="2055629"/>
          </a:xfrm>
          <a:prstGeom prst="rect">
            <a:avLst/>
          </a:prstGeom>
        </p:spPr>
      </p:pic>
      <p:pic>
        <p:nvPicPr>
          <p:cNvPr id="15" name="Picture 14">
            <a:extLst>
              <a:ext uri="{FF2B5EF4-FFF2-40B4-BE49-F238E27FC236}">
                <a16:creationId xmlns:a16="http://schemas.microsoft.com/office/drawing/2014/main" id="{2CC3D6A6-5667-4B94-9E7B-B12E707E9A54}"/>
              </a:ext>
            </a:extLst>
          </p:cNvPr>
          <p:cNvPicPr>
            <a:picLocks noChangeAspect="1"/>
          </p:cNvPicPr>
          <p:nvPr/>
        </p:nvPicPr>
        <p:blipFill>
          <a:blip r:embed="rId5"/>
          <a:stretch>
            <a:fillRect/>
          </a:stretch>
        </p:blipFill>
        <p:spPr>
          <a:xfrm>
            <a:off x="4571999" y="3267740"/>
            <a:ext cx="4229439" cy="1578476"/>
          </a:xfrm>
          <a:prstGeom prst="rect">
            <a:avLst/>
          </a:prstGeom>
        </p:spPr>
      </p:pic>
    </p:spTree>
    <p:extLst>
      <p:ext uri="{BB962C8B-B14F-4D97-AF65-F5344CB8AC3E}">
        <p14:creationId xmlns:p14="http://schemas.microsoft.com/office/powerpoint/2010/main" val="396443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70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330505" y="260018"/>
            <a:ext cx="7044330" cy="627878"/>
          </a:xfrm>
          <a:prstGeom prst="rect">
            <a:avLst/>
          </a:prstGeom>
        </p:spPr>
        <p:txBody>
          <a:bodyPr spcFirstLastPara="1" wrap="square" lIns="91425" tIns="91425" rIns="91425" bIns="91425" anchor="t" anchorCtr="0">
            <a:noAutofit/>
          </a:bodyPr>
          <a:lstStyle/>
          <a:p>
            <a:pPr lvl="0"/>
            <a:r>
              <a:rPr lang="en-US" dirty="0"/>
              <a:t>Start Menu</a:t>
            </a:r>
            <a:endParaRPr sz="3000" b="1" dirty="0"/>
          </a:p>
        </p:txBody>
      </p:sp>
      <p:grpSp>
        <p:nvGrpSpPr>
          <p:cNvPr id="4785" name="Google Shape;4785;p53"/>
          <p:cNvGrpSpPr/>
          <p:nvPr/>
        </p:nvGrpSpPr>
        <p:grpSpPr>
          <a:xfrm>
            <a:off x="1353603" y="4755829"/>
            <a:ext cx="187557" cy="187557"/>
            <a:chOff x="8565775" y="671075"/>
            <a:chExt cx="441000" cy="441000"/>
          </a:xfrm>
        </p:grpSpPr>
        <p:sp>
          <p:nvSpPr>
            <p:cNvPr id="4786" name="Google Shape;4786;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3"/>
          <p:cNvGrpSpPr/>
          <p:nvPr/>
        </p:nvGrpSpPr>
        <p:grpSpPr>
          <a:xfrm>
            <a:off x="790777" y="4755829"/>
            <a:ext cx="187557" cy="187557"/>
            <a:chOff x="8565775" y="671075"/>
            <a:chExt cx="441000" cy="441000"/>
          </a:xfrm>
        </p:grpSpPr>
        <p:sp>
          <p:nvSpPr>
            <p:cNvPr id="4789" name="Google Shape;4789;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3"/>
          <p:cNvGrpSpPr/>
          <p:nvPr/>
        </p:nvGrpSpPr>
        <p:grpSpPr>
          <a:xfrm>
            <a:off x="227951" y="4755830"/>
            <a:ext cx="187557" cy="187557"/>
            <a:chOff x="8565775" y="671075"/>
            <a:chExt cx="441000" cy="441000"/>
          </a:xfrm>
        </p:grpSpPr>
        <p:sp>
          <p:nvSpPr>
            <p:cNvPr id="4792" name="Google Shape;4792;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1F4ADC7F-C1E5-41B2-89D4-208BC89228D1}"/>
              </a:ext>
            </a:extLst>
          </p:cNvPr>
          <p:cNvPicPr>
            <a:picLocks noChangeAspect="1"/>
          </p:cNvPicPr>
          <p:nvPr/>
        </p:nvPicPr>
        <p:blipFill>
          <a:blip r:embed="rId3"/>
          <a:stretch>
            <a:fillRect/>
          </a:stretch>
        </p:blipFill>
        <p:spPr>
          <a:xfrm>
            <a:off x="1973551" y="1092094"/>
            <a:ext cx="6730698" cy="3572953"/>
          </a:xfrm>
          <a:prstGeom prst="rect">
            <a:avLst/>
          </a:prstGeom>
        </p:spPr>
      </p:pic>
    </p:spTree>
    <p:extLst>
      <p:ext uri="{BB962C8B-B14F-4D97-AF65-F5344CB8AC3E}">
        <p14:creationId xmlns:p14="http://schemas.microsoft.com/office/powerpoint/2010/main" val="330520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609658" y="2093550"/>
            <a:ext cx="4061017"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t>Group Members :</a:t>
            </a:r>
            <a:endParaRPr sz="3200" b="1" dirty="0"/>
          </a:p>
        </p:txBody>
      </p:sp>
      <p:sp>
        <p:nvSpPr>
          <p:cNvPr id="169" name="Google Shape;169;p29"/>
          <p:cNvSpPr txBox="1">
            <a:spLocks noGrp="1"/>
          </p:cNvSpPr>
          <p:nvPr>
            <p:ph type="subTitle" idx="1"/>
          </p:nvPr>
        </p:nvSpPr>
        <p:spPr>
          <a:xfrm>
            <a:off x="5780150" y="398398"/>
            <a:ext cx="2616300" cy="101548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sv-SE" b="1" dirty="0"/>
              <a:t>Moin Uddin Huq</a:t>
            </a:r>
          </a:p>
          <a:p>
            <a:pPr marL="0" lvl="0" indent="0" algn="l" rtl="0">
              <a:spcBef>
                <a:spcPts val="0"/>
              </a:spcBef>
              <a:spcAft>
                <a:spcPts val="1600"/>
              </a:spcAft>
              <a:buNone/>
            </a:pPr>
            <a:r>
              <a:rPr lang="sv-SE" b="1" dirty="0"/>
              <a:t> 1620005042</a:t>
            </a:r>
            <a:endParaRPr b="1" dirty="0"/>
          </a:p>
        </p:txBody>
      </p:sp>
      <p:sp>
        <p:nvSpPr>
          <p:cNvPr id="171" name="Google Shape;171;p29"/>
          <p:cNvSpPr txBox="1">
            <a:spLocks noGrp="1"/>
          </p:cNvSpPr>
          <p:nvPr>
            <p:ph type="subTitle" idx="3"/>
          </p:nvPr>
        </p:nvSpPr>
        <p:spPr>
          <a:xfrm>
            <a:off x="5837141" y="1614868"/>
            <a:ext cx="2616300" cy="9046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sv-SE" sz="1800" b="1" dirty="0"/>
              <a:t>Abdullahel Kafi</a:t>
            </a:r>
          </a:p>
          <a:p>
            <a:pPr marL="0" lvl="0" indent="0" algn="l" rtl="0">
              <a:spcBef>
                <a:spcPts val="0"/>
              </a:spcBef>
              <a:spcAft>
                <a:spcPts val="1600"/>
              </a:spcAft>
              <a:buNone/>
            </a:pPr>
            <a:r>
              <a:rPr lang="sv-SE" sz="1800" b="1" dirty="0"/>
              <a:t>1620022042</a:t>
            </a:r>
            <a:endParaRPr b="1" dirty="0"/>
          </a:p>
        </p:txBody>
      </p:sp>
      <p:sp>
        <p:nvSpPr>
          <p:cNvPr id="173" name="Google Shape;173;p29"/>
          <p:cNvSpPr txBox="1">
            <a:spLocks noGrp="1"/>
          </p:cNvSpPr>
          <p:nvPr>
            <p:ph type="subTitle" idx="5"/>
          </p:nvPr>
        </p:nvSpPr>
        <p:spPr>
          <a:xfrm>
            <a:off x="5837141" y="2785052"/>
            <a:ext cx="2616300" cy="95148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Tanjila Islam Ritu</a:t>
            </a:r>
          </a:p>
          <a:p>
            <a:pPr marL="0" lvl="0" indent="0" algn="l" rtl="0">
              <a:spcBef>
                <a:spcPts val="0"/>
              </a:spcBef>
              <a:spcAft>
                <a:spcPts val="1600"/>
              </a:spcAft>
              <a:buNone/>
            </a:pPr>
            <a:r>
              <a:rPr lang="en" b="1" dirty="0"/>
              <a:t>1811017642</a:t>
            </a:r>
            <a:endParaRPr b="1" dirty="0"/>
          </a:p>
        </p:txBody>
      </p:sp>
      <p:sp>
        <p:nvSpPr>
          <p:cNvPr id="175" name="Google Shape;175;p29"/>
          <p:cNvSpPr txBox="1">
            <a:spLocks noGrp="1"/>
          </p:cNvSpPr>
          <p:nvPr>
            <p:ph type="subTitle" idx="7"/>
          </p:nvPr>
        </p:nvSpPr>
        <p:spPr>
          <a:xfrm>
            <a:off x="5837141" y="4025662"/>
            <a:ext cx="2414100" cy="95148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Tanzila Islam</a:t>
            </a:r>
          </a:p>
          <a:p>
            <a:pPr marL="0" lvl="0" indent="0" algn="l" rtl="0">
              <a:spcBef>
                <a:spcPts val="0"/>
              </a:spcBef>
              <a:spcAft>
                <a:spcPts val="1600"/>
              </a:spcAft>
              <a:buNone/>
            </a:pPr>
            <a:r>
              <a:rPr lang="en" b="1" dirty="0"/>
              <a:t>1811027042</a:t>
            </a:r>
            <a:endParaRPr b="1" dirty="0"/>
          </a:p>
        </p:txBody>
      </p:sp>
      <p:sp>
        <p:nvSpPr>
          <p:cNvPr id="181" name="Google Shape;181;p29"/>
          <p:cNvSpPr txBox="1">
            <a:spLocks noGrp="1"/>
          </p:cNvSpPr>
          <p:nvPr>
            <p:ph type="title" idx="16"/>
          </p:nvPr>
        </p:nvSpPr>
        <p:spPr>
          <a:xfrm>
            <a:off x="4725050" y="423550"/>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182" name="Google Shape;182;p29"/>
          <p:cNvSpPr txBox="1">
            <a:spLocks noGrp="1"/>
          </p:cNvSpPr>
          <p:nvPr>
            <p:ph type="title" idx="17"/>
          </p:nvPr>
        </p:nvSpPr>
        <p:spPr>
          <a:xfrm>
            <a:off x="4725050" y="1614868"/>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183" name="Google Shape;183;p29"/>
          <p:cNvSpPr txBox="1">
            <a:spLocks noGrp="1"/>
          </p:cNvSpPr>
          <p:nvPr>
            <p:ph type="title" idx="18"/>
          </p:nvPr>
        </p:nvSpPr>
        <p:spPr>
          <a:xfrm>
            <a:off x="4782041" y="2785052"/>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184" name="Google Shape;184;p29"/>
          <p:cNvSpPr txBox="1">
            <a:spLocks noGrp="1"/>
          </p:cNvSpPr>
          <p:nvPr>
            <p:ph type="title" idx="19"/>
          </p:nvPr>
        </p:nvSpPr>
        <p:spPr>
          <a:xfrm>
            <a:off x="4782041" y="4025662"/>
            <a:ext cx="1055100" cy="43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70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287854" y="260017"/>
            <a:ext cx="7044330" cy="627878"/>
          </a:xfrm>
          <a:prstGeom prst="rect">
            <a:avLst/>
          </a:prstGeom>
        </p:spPr>
        <p:txBody>
          <a:bodyPr spcFirstLastPara="1" wrap="square" lIns="91425" tIns="91425" rIns="91425" bIns="91425" anchor="t" anchorCtr="0">
            <a:noAutofit/>
          </a:bodyPr>
          <a:lstStyle/>
          <a:p>
            <a:pPr lvl="0"/>
            <a:r>
              <a:rPr lang="en-US" dirty="0"/>
              <a:t>Options Menu</a:t>
            </a:r>
            <a:endParaRPr sz="3000" b="1" dirty="0"/>
          </a:p>
        </p:txBody>
      </p:sp>
      <p:pic>
        <p:nvPicPr>
          <p:cNvPr id="13" name="Picture 12">
            <a:extLst>
              <a:ext uri="{FF2B5EF4-FFF2-40B4-BE49-F238E27FC236}">
                <a16:creationId xmlns:a16="http://schemas.microsoft.com/office/drawing/2014/main" id="{A1BDE615-1B1E-49E9-AEDF-BD9355A65AA2}"/>
              </a:ext>
            </a:extLst>
          </p:cNvPr>
          <p:cNvPicPr>
            <a:picLocks noChangeAspect="1"/>
          </p:cNvPicPr>
          <p:nvPr/>
        </p:nvPicPr>
        <p:blipFill>
          <a:blip r:embed="rId3"/>
          <a:stretch>
            <a:fillRect/>
          </a:stretch>
        </p:blipFill>
        <p:spPr>
          <a:xfrm>
            <a:off x="1916429" y="1056167"/>
            <a:ext cx="6857352" cy="3480392"/>
          </a:xfrm>
          <a:prstGeom prst="rect">
            <a:avLst/>
          </a:prstGeom>
        </p:spPr>
      </p:pic>
      <p:grpSp>
        <p:nvGrpSpPr>
          <p:cNvPr id="14" name="Google Shape;4785;p53">
            <a:extLst>
              <a:ext uri="{FF2B5EF4-FFF2-40B4-BE49-F238E27FC236}">
                <a16:creationId xmlns:a16="http://schemas.microsoft.com/office/drawing/2014/main" id="{4D63D6F3-4FCE-45F9-8E8A-E4F0207F12AC}"/>
              </a:ext>
            </a:extLst>
          </p:cNvPr>
          <p:cNvGrpSpPr/>
          <p:nvPr/>
        </p:nvGrpSpPr>
        <p:grpSpPr>
          <a:xfrm>
            <a:off x="1353603" y="4755829"/>
            <a:ext cx="187557" cy="187557"/>
            <a:chOff x="8565775" y="671075"/>
            <a:chExt cx="441000" cy="441000"/>
          </a:xfrm>
        </p:grpSpPr>
        <p:sp>
          <p:nvSpPr>
            <p:cNvPr id="15" name="Google Shape;4786;p53">
              <a:extLst>
                <a:ext uri="{FF2B5EF4-FFF2-40B4-BE49-F238E27FC236}">
                  <a16:creationId xmlns:a16="http://schemas.microsoft.com/office/drawing/2014/main" id="{47D9C0FB-6EFF-4D73-8103-A5500F1B1319}"/>
                </a:ext>
              </a:extLst>
            </p:cNvPr>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87;p53">
              <a:extLst>
                <a:ext uri="{FF2B5EF4-FFF2-40B4-BE49-F238E27FC236}">
                  <a16:creationId xmlns:a16="http://schemas.microsoft.com/office/drawing/2014/main" id="{82CB49C1-D2E3-47AC-9310-2E87E9B781B3}"/>
                </a:ext>
              </a:extLst>
            </p:cNvPr>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788;p53">
            <a:extLst>
              <a:ext uri="{FF2B5EF4-FFF2-40B4-BE49-F238E27FC236}">
                <a16:creationId xmlns:a16="http://schemas.microsoft.com/office/drawing/2014/main" id="{597DBCD2-0916-41EF-B1B3-0227A05C4540}"/>
              </a:ext>
            </a:extLst>
          </p:cNvPr>
          <p:cNvGrpSpPr/>
          <p:nvPr/>
        </p:nvGrpSpPr>
        <p:grpSpPr>
          <a:xfrm>
            <a:off x="790777" y="4755829"/>
            <a:ext cx="187557" cy="187557"/>
            <a:chOff x="8565775" y="671075"/>
            <a:chExt cx="441000" cy="441000"/>
          </a:xfrm>
        </p:grpSpPr>
        <p:sp>
          <p:nvSpPr>
            <p:cNvPr id="18" name="Google Shape;4789;p53">
              <a:extLst>
                <a:ext uri="{FF2B5EF4-FFF2-40B4-BE49-F238E27FC236}">
                  <a16:creationId xmlns:a16="http://schemas.microsoft.com/office/drawing/2014/main" id="{8308BFEE-C00A-4BC7-9010-38E1A2AC6C61}"/>
                </a:ext>
              </a:extLst>
            </p:cNvPr>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90;p53">
              <a:extLst>
                <a:ext uri="{FF2B5EF4-FFF2-40B4-BE49-F238E27FC236}">
                  <a16:creationId xmlns:a16="http://schemas.microsoft.com/office/drawing/2014/main" id="{AB111372-D977-47CD-A841-A2C9B011C25C}"/>
                </a:ext>
              </a:extLst>
            </p:cNvPr>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4791;p53">
            <a:extLst>
              <a:ext uri="{FF2B5EF4-FFF2-40B4-BE49-F238E27FC236}">
                <a16:creationId xmlns:a16="http://schemas.microsoft.com/office/drawing/2014/main" id="{EBAB13BD-E946-4BDC-9B62-5B98F4343790}"/>
              </a:ext>
            </a:extLst>
          </p:cNvPr>
          <p:cNvGrpSpPr/>
          <p:nvPr/>
        </p:nvGrpSpPr>
        <p:grpSpPr>
          <a:xfrm>
            <a:off x="227951" y="4755830"/>
            <a:ext cx="187557" cy="187557"/>
            <a:chOff x="8565775" y="671075"/>
            <a:chExt cx="441000" cy="441000"/>
          </a:xfrm>
        </p:grpSpPr>
        <p:sp>
          <p:nvSpPr>
            <p:cNvPr id="21" name="Google Shape;4792;p53">
              <a:extLst>
                <a:ext uri="{FF2B5EF4-FFF2-40B4-BE49-F238E27FC236}">
                  <a16:creationId xmlns:a16="http://schemas.microsoft.com/office/drawing/2014/main" id="{53653962-B835-4194-8BBC-CD2BC188485B}"/>
                </a:ext>
              </a:extLst>
            </p:cNvPr>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93;p53">
              <a:extLst>
                <a:ext uri="{FF2B5EF4-FFF2-40B4-BE49-F238E27FC236}">
                  <a16:creationId xmlns:a16="http://schemas.microsoft.com/office/drawing/2014/main" id="{625EDCFD-AC7F-4093-B2E9-C35443D8A73B}"/>
                </a:ext>
              </a:extLst>
            </p:cNvPr>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297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70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134679" y="260018"/>
            <a:ext cx="8874642" cy="627878"/>
          </a:xfrm>
          <a:prstGeom prst="rect">
            <a:avLst/>
          </a:prstGeom>
        </p:spPr>
        <p:txBody>
          <a:bodyPr spcFirstLastPara="1" wrap="square" lIns="91425" tIns="91425" rIns="91425" bIns="91425" anchor="t" anchorCtr="0">
            <a:noAutofit/>
          </a:bodyPr>
          <a:lstStyle/>
          <a:p>
            <a:pPr lvl="0"/>
            <a:r>
              <a:rPr lang="en-US" dirty="0"/>
              <a:t>Pause Menu &amp; Quit Menu From Pause menu</a:t>
            </a:r>
            <a:endParaRPr sz="3000" b="1" dirty="0"/>
          </a:p>
        </p:txBody>
      </p:sp>
      <p:grpSp>
        <p:nvGrpSpPr>
          <p:cNvPr id="4785" name="Google Shape;4785;p53"/>
          <p:cNvGrpSpPr/>
          <p:nvPr/>
        </p:nvGrpSpPr>
        <p:grpSpPr>
          <a:xfrm>
            <a:off x="1353603" y="4755829"/>
            <a:ext cx="187557" cy="187557"/>
            <a:chOff x="8565775" y="671075"/>
            <a:chExt cx="441000" cy="441000"/>
          </a:xfrm>
        </p:grpSpPr>
        <p:sp>
          <p:nvSpPr>
            <p:cNvPr id="4786" name="Google Shape;4786;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3"/>
          <p:cNvGrpSpPr/>
          <p:nvPr/>
        </p:nvGrpSpPr>
        <p:grpSpPr>
          <a:xfrm>
            <a:off x="790777" y="4755829"/>
            <a:ext cx="187557" cy="187557"/>
            <a:chOff x="8565775" y="671075"/>
            <a:chExt cx="441000" cy="441000"/>
          </a:xfrm>
        </p:grpSpPr>
        <p:sp>
          <p:nvSpPr>
            <p:cNvPr id="4789" name="Google Shape;4789;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3"/>
          <p:cNvGrpSpPr/>
          <p:nvPr/>
        </p:nvGrpSpPr>
        <p:grpSpPr>
          <a:xfrm>
            <a:off x="227951" y="4755830"/>
            <a:ext cx="187557" cy="187557"/>
            <a:chOff x="8565775" y="671075"/>
            <a:chExt cx="441000" cy="441000"/>
          </a:xfrm>
        </p:grpSpPr>
        <p:sp>
          <p:nvSpPr>
            <p:cNvPr id="4792" name="Google Shape;4792;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C35F6F9C-E09B-4C8F-937B-00DF502A6318}"/>
              </a:ext>
            </a:extLst>
          </p:cNvPr>
          <p:cNvPicPr>
            <a:picLocks noChangeAspect="1"/>
          </p:cNvPicPr>
          <p:nvPr/>
        </p:nvPicPr>
        <p:blipFill>
          <a:blip r:embed="rId3"/>
          <a:stretch>
            <a:fillRect/>
          </a:stretch>
        </p:blipFill>
        <p:spPr>
          <a:xfrm>
            <a:off x="321730" y="1117600"/>
            <a:ext cx="4042732" cy="2801811"/>
          </a:xfrm>
          <a:prstGeom prst="rect">
            <a:avLst/>
          </a:prstGeom>
        </p:spPr>
      </p:pic>
      <p:pic>
        <p:nvPicPr>
          <p:cNvPr id="14" name="Picture 13">
            <a:extLst>
              <a:ext uri="{FF2B5EF4-FFF2-40B4-BE49-F238E27FC236}">
                <a16:creationId xmlns:a16="http://schemas.microsoft.com/office/drawing/2014/main" id="{AD1AB45D-39A4-4277-A6F4-BBA29852309B}"/>
              </a:ext>
            </a:extLst>
          </p:cNvPr>
          <p:cNvPicPr>
            <a:picLocks noChangeAspect="1"/>
          </p:cNvPicPr>
          <p:nvPr/>
        </p:nvPicPr>
        <p:blipFill>
          <a:blip r:embed="rId4"/>
          <a:stretch>
            <a:fillRect/>
          </a:stretch>
        </p:blipFill>
        <p:spPr>
          <a:xfrm>
            <a:off x="5119049" y="2141574"/>
            <a:ext cx="3737097" cy="2801812"/>
          </a:xfrm>
          <a:prstGeom prst="rect">
            <a:avLst/>
          </a:prstGeom>
        </p:spPr>
      </p:pic>
    </p:spTree>
    <p:extLst>
      <p:ext uri="{BB962C8B-B14F-4D97-AF65-F5344CB8AC3E}">
        <p14:creationId xmlns:p14="http://schemas.microsoft.com/office/powerpoint/2010/main" val="112619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70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49618" y="204949"/>
            <a:ext cx="9094381" cy="548056"/>
          </a:xfrm>
          <a:prstGeom prst="rect">
            <a:avLst/>
          </a:prstGeom>
        </p:spPr>
        <p:txBody>
          <a:bodyPr spcFirstLastPara="1" wrap="square" lIns="91425" tIns="91425" rIns="91425" bIns="91425" anchor="t" anchorCtr="0">
            <a:noAutofit/>
          </a:bodyPr>
          <a:lstStyle/>
          <a:p>
            <a:pPr lvl="0"/>
            <a:r>
              <a:rPr lang="en-US" sz="2500" dirty="0"/>
              <a:t>Horde enemy Skeletal Mesh For Train Station Map</a:t>
            </a:r>
            <a:endParaRPr sz="2500" dirty="0"/>
          </a:p>
        </p:txBody>
      </p:sp>
      <p:grpSp>
        <p:nvGrpSpPr>
          <p:cNvPr id="4785" name="Google Shape;4785;p53"/>
          <p:cNvGrpSpPr/>
          <p:nvPr/>
        </p:nvGrpSpPr>
        <p:grpSpPr>
          <a:xfrm>
            <a:off x="1353603" y="4755829"/>
            <a:ext cx="187557" cy="187557"/>
            <a:chOff x="8565775" y="671075"/>
            <a:chExt cx="441000" cy="441000"/>
          </a:xfrm>
        </p:grpSpPr>
        <p:sp>
          <p:nvSpPr>
            <p:cNvPr id="4786" name="Google Shape;4786;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3"/>
          <p:cNvGrpSpPr/>
          <p:nvPr/>
        </p:nvGrpSpPr>
        <p:grpSpPr>
          <a:xfrm>
            <a:off x="790777" y="4755829"/>
            <a:ext cx="187557" cy="187557"/>
            <a:chOff x="8565775" y="671075"/>
            <a:chExt cx="441000" cy="441000"/>
          </a:xfrm>
        </p:grpSpPr>
        <p:sp>
          <p:nvSpPr>
            <p:cNvPr id="4789" name="Google Shape;4789;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3"/>
          <p:cNvGrpSpPr/>
          <p:nvPr/>
        </p:nvGrpSpPr>
        <p:grpSpPr>
          <a:xfrm>
            <a:off x="227951" y="4755830"/>
            <a:ext cx="187557" cy="187557"/>
            <a:chOff x="8565775" y="671075"/>
            <a:chExt cx="441000" cy="441000"/>
          </a:xfrm>
        </p:grpSpPr>
        <p:sp>
          <p:nvSpPr>
            <p:cNvPr id="4792" name="Google Shape;4792;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B8B1EE07-7432-4A85-AC0B-B597F511B6B7}"/>
              </a:ext>
            </a:extLst>
          </p:cNvPr>
          <p:cNvPicPr>
            <a:picLocks noChangeAspect="1"/>
          </p:cNvPicPr>
          <p:nvPr/>
        </p:nvPicPr>
        <p:blipFill>
          <a:blip r:embed="rId3"/>
          <a:stretch>
            <a:fillRect/>
          </a:stretch>
        </p:blipFill>
        <p:spPr>
          <a:xfrm>
            <a:off x="2991293" y="1034902"/>
            <a:ext cx="5701058" cy="3466215"/>
          </a:xfrm>
          <a:prstGeom prst="rect">
            <a:avLst/>
          </a:prstGeom>
        </p:spPr>
      </p:pic>
    </p:spTree>
    <p:extLst>
      <p:ext uri="{BB962C8B-B14F-4D97-AF65-F5344CB8AC3E}">
        <p14:creationId xmlns:p14="http://schemas.microsoft.com/office/powerpoint/2010/main" val="245067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70000">
              <a:schemeClr val="accent2">
                <a:lumMod val="50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227951" y="230105"/>
            <a:ext cx="8123275" cy="548056"/>
          </a:xfrm>
          <a:prstGeom prst="rect">
            <a:avLst/>
          </a:prstGeom>
        </p:spPr>
        <p:txBody>
          <a:bodyPr spcFirstLastPara="1" wrap="square" lIns="91425" tIns="91425" rIns="91425" bIns="91425" anchor="t" anchorCtr="0">
            <a:noAutofit/>
          </a:bodyPr>
          <a:lstStyle/>
          <a:p>
            <a:pPr lvl="0"/>
            <a:r>
              <a:rPr lang="en-US" sz="3200" dirty="0"/>
              <a:t>Animations for train Station Enemy</a:t>
            </a:r>
            <a:endParaRPr sz="3200" dirty="0"/>
          </a:p>
        </p:txBody>
      </p:sp>
      <p:grpSp>
        <p:nvGrpSpPr>
          <p:cNvPr id="4785" name="Google Shape;4785;p53"/>
          <p:cNvGrpSpPr/>
          <p:nvPr/>
        </p:nvGrpSpPr>
        <p:grpSpPr>
          <a:xfrm>
            <a:off x="1353603" y="4755829"/>
            <a:ext cx="187557" cy="187557"/>
            <a:chOff x="8565775" y="671075"/>
            <a:chExt cx="441000" cy="441000"/>
          </a:xfrm>
        </p:grpSpPr>
        <p:sp>
          <p:nvSpPr>
            <p:cNvPr id="4786" name="Google Shape;4786;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3"/>
          <p:cNvGrpSpPr/>
          <p:nvPr/>
        </p:nvGrpSpPr>
        <p:grpSpPr>
          <a:xfrm>
            <a:off x="790777" y="4755829"/>
            <a:ext cx="187557" cy="187557"/>
            <a:chOff x="8565775" y="671075"/>
            <a:chExt cx="441000" cy="441000"/>
          </a:xfrm>
        </p:grpSpPr>
        <p:sp>
          <p:nvSpPr>
            <p:cNvPr id="4789" name="Google Shape;4789;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3"/>
          <p:cNvGrpSpPr/>
          <p:nvPr/>
        </p:nvGrpSpPr>
        <p:grpSpPr>
          <a:xfrm>
            <a:off x="227951" y="4755830"/>
            <a:ext cx="187557" cy="187557"/>
            <a:chOff x="8565775" y="671075"/>
            <a:chExt cx="441000" cy="441000"/>
          </a:xfrm>
        </p:grpSpPr>
        <p:sp>
          <p:nvSpPr>
            <p:cNvPr id="4792" name="Google Shape;4792;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Zombie_Idle 2021-08-10 15-01-10_Trim">
            <a:hlinkClick r:id="" action="ppaction://media"/>
            <a:extLst>
              <a:ext uri="{FF2B5EF4-FFF2-40B4-BE49-F238E27FC236}">
                <a16:creationId xmlns:a16="http://schemas.microsoft.com/office/drawing/2014/main" id="{ECD40EEF-789B-43D8-A1D8-A76E30BE849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5604" y="1133713"/>
            <a:ext cx="3954533" cy="2434712"/>
          </a:xfrm>
          <a:prstGeom prst="rect">
            <a:avLst/>
          </a:prstGeom>
        </p:spPr>
      </p:pic>
      <p:pic>
        <p:nvPicPr>
          <p:cNvPr id="13" name="Zombie_Running 2021-08-10 15-01-32_Trim">
            <a:hlinkClick r:id="" action="ppaction://media"/>
            <a:extLst>
              <a:ext uri="{FF2B5EF4-FFF2-40B4-BE49-F238E27FC236}">
                <a16:creationId xmlns:a16="http://schemas.microsoft.com/office/drawing/2014/main" id="{545F74F5-DCB8-4079-8EE2-BEF552F059C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33864" y="1994041"/>
            <a:ext cx="4039593" cy="2351121"/>
          </a:xfrm>
          <a:prstGeom prst="rect">
            <a:avLst/>
          </a:prstGeom>
        </p:spPr>
      </p:pic>
    </p:spTree>
    <p:extLst>
      <p:ext uri="{BB962C8B-B14F-4D97-AF65-F5344CB8AC3E}">
        <p14:creationId xmlns:p14="http://schemas.microsoft.com/office/powerpoint/2010/main" val="2548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4" fill="hold"/>
                                        <p:tgtEl>
                                          <p:spTgt spid="12"/>
                                        </p:tgtEl>
                                      </p:cBhvr>
                                    </p:cmd>
                                  </p:childTnLst>
                                </p:cTn>
                              </p:par>
                            </p:childTnLst>
                          </p:cTn>
                        </p:par>
                        <p:par>
                          <p:cTn id="7" fill="hold">
                            <p:stCondLst>
                              <p:cond delay="3114"/>
                            </p:stCondLst>
                            <p:childTnLst>
                              <p:par>
                                <p:cTn id="8" presetID="1" presetClass="mediacall" presetSubtype="0" fill="hold" nodeType="afterEffect">
                                  <p:stCondLst>
                                    <p:cond delay="0"/>
                                  </p:stCondLst>
                                  <p:childTnLst>
                                    <p:cmd type="call" cmd="playFrom(0.0)">
                                      <p:cBhvr>
                                        <p:cTn id="9" dur="100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2"/>
                                        </p:tgtEl>
                                      </p:cBhvr>
                                    </p:cmd>
                                  </p:childTnLst>
                                </p:cTn>
                              </p:par>
                            </p:childTnLst>
                          </p:cTn>
                        </p:par>
                      </p:childTnLst>
                    </p:cTn>
                  </p:par>
                </p:childTnLst>
              </p:cTn>
              <p:nextCondLst>
                <p:cond evt="onClick" delay="0">
                  <p:tgtEl>
                    <p:spTgt spid="12"/>
                  </p:tgtEl>
                </p:cond>
              </p:nextCondLst>
            </p:seq>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p:cTn id="20" fill="hold" display="0">
                  <p:stCondLst>
                    <p:cond delay="indefinite"/>
                  </p:stCondLst>
                </p:cTn>
                <p:tgtEl>
                  <p:spTgt spid="12"/>
                </p:tgtEl>
              </p:cMediaNode>
            </p:video>
            <p:video>
              <p:cMediaNode vol="80000">
                <p:cTn id="21" fill="hold" display="0">
                  <p:stCondLst>
                    <p:cond delay="indefinite"/>
                  </p:stCondLst>
                </p:cTn>
                <p:tgtEl>
                  <p:spTgt spid="1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58000">
              <a:schemeClr val="accent2">
                <a:lumMod val="75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sp>
        <p:nvSpPr>
          <p:cNvPr id="4783" name="Google Shape;4783;p53"/>
          <p:cNvSpPr txBox="1">
            <a:spLocks noGrp="1"/>
          </p:cNvSpPr>
          <p:nvPr>
            <p:ph type="title"/>
          </p:nvPr>
        </p:nvSpPr>
        <p:spPr>
          <a:xfrm>
            <a:off x="330505" y="260018"/>
            <a:ext cx="7044330" cy="6278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3200" b="1" dirty="0"/>
              <a:t>ACTION PLAN</a:t>
            </a:r>
            <a:endParaRPr sz="3000" b="1" dirty="0"/>
          </a:p>
        </p:txBody>
      </p:sp>
      <p:grpSp>
        <p:nvGrpSpPr>
          <p:cNvPr id="2" name="Group 1">
            <a:extLst>
              <a:ext uri="{FF2B5EF4-FFF2-40B4-BE49-F238E27FC236}">
                <a16:creationId xmlns:a16="http://schemas.microsoft.com/office/drawing/2014/main" id="{55275BF8-FC7D-4E21-8E70-82A029D40C21}"/>
              </a:ext>
            </a:extLst>
          </p:cNvPr>
          <p:cNvGrpSpPr/>
          <p:nvPr/>
        </p:nvGrpSpPr>
        <p:grpSpPr>
          <a:xfrm>
            <a:off x="330505" y="1311351"/>
            <a:ext cx="8813495" cy="3193685"/>
            <a:chOff x="914399" y="3352442"/>
            <a:chExt cx="10103569" cy="2312367"/>
          </a:xfrm>
        </p:grpSpPr>
        <p:sp>
          <p:nvSpPr>
            <p:cNvPr id="12" name="Text Placeholder 5">
              <a:extLst>
                <a:ext uri="{FF2B5EF4-FFF2-40B4-BE49-F238E27FC236}">
                  <a16:creationId xmlns:a16="http://schemas.microsoft.com/office/drawing/2014/main" id="{9A76E38F-DFE2-4F6A-A1B8-1DA3E1091151}"/>
                </a:ext>
              </a:extLst>
            </p:cNvPr>
            <p:cNvSpPr txBox="1">
              <a:spLocks/>
            </p:cNvSpPr>
            <p:nvPr/>
          </p:nvSpPr>
          <p:spPr>
            <a:xfrm>
              <a:off x="914399" y="3354712"/>
              <a:ext cx="731520" cy="4572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Work Done</a:t>
              </a:r>
              <a:endParaRPr lang="en-US" b="1" dirty="0"/>
            </a:p>
          </p:txBody>
        </p:sp>
        <p:sp>
          <p:nvSpPr>
            <p:cNvPr id="13" name="Text Placeholder 6">
              <a:extLst>
                <a:ext uri="{FF2B5EF4-FFF2-40B4-BE49-F238E27FC236}">
                  <a16:creationId xmlns:a16="http://schemas.microsoft.com/office/drawing/2014/main" id="{FCFA9EDF-1410-4D2E-9BBF-C3C5C2B4DAD4}"/>
                </a:ext>
              </a:extLst>
            </p:cNvPr>
            <p:cNvSpPr txBox="1">
              <a:spLocks/>
            </p:cNvSpPr>
            <p:nvPr/>
          </p:nvSpPr>
          <p:spPr>
            <a:xfrm>
              <a:off x="1688889" y="3361654"/>
              <a:ext cx="640080" cy="416357"/>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First Map</a:t>
              </a:r>
            </a:p>
          </p:txBody>
        </p:sp>
        <p:sp>
          <p:nvSpPr>
            <p:cNvPr id="14" name="Text Placeholder 7">
              <a:extLst>
                <a:ext uri="{FF2B5EF4-FFF2-40B4-BE49-F238E27FC236}">
                  <a16:creationId xmlns:a16="http://schemas.microsoft.com/office/drawing/2014/main" id="{A784CFB5-039F-4AF0-AB93-902A71E4D297}"/>
                </a:ext>
              </a:extLst>
            </p:cNvPr>
            <p:cNvSpPr txBox="1">
              <a:spLocks/>
            </p:cNvSpPr>
            <p:nvPr/>
          </p:nvSpPr>
          <p:spPr>
            <a:xfrm>
              <a:off x="2362309" y="3361654"/>
              <a:ext cx="1090063" cy="4163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Enemy AI</a:t>
              </a:r>
            </a:p>
          </p:txBody>
        </p:sp>
        <p:sp>
          <p:nvSpPr>
            <p:cNvPr id="15" name="Text Placeholder 8">
              <a:extLst>
                <a:ext uri="{FF2B5EF4-FFF2-40B4-BE49-F238E27FC236}">
                  <a16:creationId xmlns:a16="http://schemas.microsoft.com/office/drawing/2014/main" id="{E81A0BF8-673D-4DE6-80A2-A04A2E1D4EF0}"/>
                </a:ext>
              </a:extLst>
            </p:cNvPr>
            <p:cNvSpPr txBox="1">
              <a:spLocks/>
            </p:cNvSpPr>
            <p:nvPr/>
          </p:nvSpPr>
          <p:spPr>
            <a:xfrm>
              <a:off x="3193058" y="3368597"/>
              <a:ext cx="890536" cy="457199"/>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Gun Models</a:t>
              </a:r>
            </a:p>
          </p:txBody>
        </p:sp>
        <p:sp>
          <p:nvSpPr>
            <p:cNvPr id="16" name="Text Placeholder 9">
              <a:extLst>
                <a:ext uri="{FF2B5EF4-FFF2-40B4-BE49-F238E27FC236}">
                  <a16:creationId xmlns:a16="http://schemas.microsoft.com/office/drawing/2014/main" id="{4AD88B88-5233-43FE-A28D-6460BD465DE5}"/>
                </a:ext>
              </a:extLst>
            </p:cNvPr>
            <p:cNvSpPr txBox="1">
              <a:spLocks/>
            </p:cNvSpPr>
            <p:nvPr/>
          </p:nvSpPr>
          <p:spPr>
            <a:xfrm>
              <a:off x="4012711" y="3368597"/>
              <a:ext cx="731519" cy="43024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Story</a:t>
              </a:r>
            </a:p>
          </p:txBody>
        </p:sp>
        <p:sp>
          <p:nvSpPr>
            <p:cNvPr id="17" name="Text Placeholder 11">
              <a:extLst>
                <a:ext uri="{FF2B5EF4-FFF2-40B4-BE49-F238E27FC236}">
                  <a16:creationId xmlns:a16="http://schemas.microsoft.com/office/drawing/2014/main" id="{570FDBA5-316F-4CE4-BAC1-4624157D772F}"/>
                </a:ext>
              </a:extLst>
            </p:cNvPr>
            <p:cNvSpPr txBox="1">
              <a:spLocks/>
            </p:cNvSpPr>
            <p:nvPr/>
          </p:nvSpPr>
          <p:spPr>
            <a:xfrm>
              <a:off x="4733016" y="3368597"/>
              <a:ext cx="787920" cy="365388"/>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Back</a:t>
              </a:r>
            </a:p>
            <a:p>
              <a:r>
                <a:rPr lang="en-ZA" b="1" dirty="0"/>
                <a:t>story</a:t>
              </a:r>
            </a:p>
          </p:txBody>
        </p:sp>
        <p:sp>
          <p:nvSpPr>
            <p:cNvPr id="18" name="Text Placeholder 12">
              <a:extLst>
                <a:ext uri="{FF2B5EF4-FFF2-40B4-BE49-F238E27FC236}">
                  <a16:creationId xmlns:a16="http://schemas.microsoft.com/office/drawing/2014/main" id="{D05ABD43-A022-4345-8B1D-5B6252D2A59B}"/>
                </a:ext>
              </a:extLst>
            </p:cNvPr>
            <p:cNvSpPr txBox="1">
              <a:spLocks/>
            </p:cNvSpPr>
            <p:nvPr/>
          </p:nvSpPr>
          <p:spPr>
            <a:xfrm>
              <a:off x="5400767" y="3368597"/>
              <a:ext cx="868639" cy="4163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Shoot</a:t>
              </a:r>
            </a:p>
            <a:p>
              <a:r>
                <a:rPr lang="en-ZA" b="1" dirty="0"/>
                <a:t>  ing</a:t>
              </a:r>
            </a:p>
          </p:txBody>
        </p:sp>
        <p:sp>
          <p:nvSpPr>
            <p:cNvPr id="19" name="Text Placeholder 13">
              <a:extLst>
                <a:ext uri="{FF2B5EF4-FFF2-40B4-BE49-F238E27FC236}">
                  <a16:creationId xmlns:a16="http://schemas.microsoft.com/office/drawing/2014/main" id="{62AF905C-ABF1-46FC-897F-B5E7689363CE}"/>
                </a:ext>
              </a:extLst>
            </p:cNvPr>
            <p:cNvSpPr txBox="1">
              <a:spLocks/>
            </p:cNvSpPr>
            <p:nvPr/>
          </p:nvSpPr>
          <p:spPr>
            <a:xfrm>
              <a:off x="6191685" y="3356947"/>
              <a:ext cx="731519" cy="4163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HUD</a:t>
              </a:r>
            </a:p>
          </p:txBody>
        </p:sp>
        <p:sp>
          <p:nvSpPr>
            <p:cNvPr id="20" name="Text Placeholder 15">
              <a:extLst>
                <a:ext uri="{FF2B5EF4-FFF2-40B4-BE49-F238E27FC236}">
                  <a16:creationId xmlns:a16="http://schemas.microsoft.com/office/drawing/2014/main" id="{BBF0B41B-D952-48B7-85D6-017B2993F201}"/>
                </a:ext>
              </a:extLst>
            </p:cNvPr>
            <p:cNvSpPr txBox="1">
              <a:spLocks/>
            </p:cNvSpPr>
            <p:nvPr/>
          </p:nvSpPr>
          <p:spPr>
            <a:xfrm>
              <a:off x="6916026" y="3361654"/>
              <a:ext cx="1001240" cy="45719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Wave system</a:t>
              </a:r>
            </a:p>
          </p:txBody>
        </p:sp>
        <p:sp>
          <p:nvSpPr>
            <p:cNvPr id="21" name="Text Placeholder 16">
              <a:extLst>
                <a:ext uri="{FF2B5EF4-FFF2-40B4-BE49-F238E27FC236}">
                  <a16:creationId xmlns:a16="http://schemas.microsoft.com/office/drawing/2014/main" id="{903A3064-6D02-4BC5-AEAE-E973F9EFD064}"/>
                </a:ext>
              </a:extLst>
            </p:cNvPr>
            <p:cNvSpPr txBox="1">
              <a:spLocks/>
            </p:cNvSpPr>
            <p:nvPr/>
          </p:nvSpPr>
          <p:spPr>
            <a:xfrm>
              <a:off x="7760721" y="3354712"/>
              <a:ext cx="1001242" cy="53376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Enemy damage</a:t>
              </a:r>
            </a:p>
          </p:txBody>
        </p:sp>
        <p:sp>
          <p:nvSpPr>
            <p:cNvPr id="22" name="Text Placeholder 14">
              <a:extLst>
                <a:ext uri="{FF2B5EF4-FFF2-40B4-BE49-F238E27FC236}">
                  <a16:creationId xmlns:a16="http://schemas.microsoft.com/office/drawing/2014/main" id="{AF8AF660-89EC-4EE7-A525-E28ABA414591}"/>
                </a:ext>
              </a:extLst>
            </p:cNvPr>
            <p:cNvSpPr txBox="1">
              <a:spLocks/>
            </p:cNvSpPr>
            <p:nvPr/>
          </p:nvSpPr>
          <p:spPr>
            <a:xfrm>
              <a:off x="8675716" y="3352442"/>
              <a:ext cx="1001240" cy="48969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Player damage</a:t>
              </a:r>
            </a:p>
          </p:txBody>
        </p:sp>
        <p:sp>
          <p:nvSpPr>
            <p:cNvPr id="23" name="Text Placeholder 17">
              <a:extLst>
                <a:ext uri="{FF2B5EF4-FFF2-40B4-BE49-F238E27FC236}">
                  <a16:creationId xmlns:a16="http://schemas.microsoft.com/office/drawing/2014/main" id="{ABF45C1B-2D84-4E58-9B25-D4075101F4C8}"/>
                </a:ext>
              </a:extLst>
            </p:cNvPr>
            <p:cNvSpPr txBox="1">
              <a:spLocks/>
            </p:cNvSpPr>
            <p:nvPr/>
          </p:nvSpPr>
          <p:spPr>
            <a:xfrm>
              <a:off x="9626051" y="3368597"/>
              <a:ext cx="1391917" cy="52682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Protagonist character </a:t>
              </a:r>
            </a:p>
          </p:txBody>
        </p:sp>
        <p:sp>
          <p:nvSpPr>
            <p:cNvPr id="24" name="Year">
              <a:extLst>
                <a:ext uri="{FF2B5EF4-FFF2-40B4-BE49-F238E27FC236}">
                  <a16:creationId xmlns:a16="http://schemas.microsoft.com/office/drawing/2014/main" id="{BE28DC44-9123-4196-9E55-E960261E90B4}"/>
                </a:ext>
              </a:extLst>
            </p:cNvPr>
            <p:cNvSpPr txBox="1">
              <a:spLocks/>
            </p:cNvSpPr>
            <p:nvPr/>
          </p:nvSpPr>
          <p:spPr>
            <a:xfrm>
              <a:off x="914399" y="4471967"/>
              <a:ext cx="731520" cy="45720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Work due</a:t>
              </a:r>
            </a:p>
          </p:txBody>
        </p:sp>
        <p:sp>
          <p:nvSpPr>
            <p:cNvPr id="25" name="Text Placeholder 19">
              <a:extLst>
                <a:ext uri="{FF2B5EF4-FFF2-40B4-BE49-F238E27FC236}">
                  <a16:creationId xmlns:a16="http://schemas.microsoft.com/office/drawing/2014/main" id="{D1ADDD73-3052-4A0D-B0C6-ECCFE401888E}"/>
                </a:ext>
              </a:extLst>
            </p:cNvPr>
            <p:cNvSpPr txBox="1">
              <a:spLocks/>
            </p:cNvSpPr>
            <p:nvPr/>
          </p:nvSpPr>
          <p:spPr>
            <a:xfrm>
              <a:off x="1659909" y="4457554"/>
              <a:ext cx="1113869" cy="48758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Scoring</a:t>
              </a:r>
            </a:p>
            <a:p>
              <a:r>
                <a:rPr lang="en-ZA" b="1" dirty="0"/>
                <a:t>System </a:t>
              </a:r>
            </a:p>
          </p:txBody>
        </p:sp>
        <p:sp>
          <p:nvSpPr>
            <p:cNvPr id="26" name="Text Placeholder 20">
              <a:extLst>
                <a:ext uri="{FF2B5EF4-FFF2-40B4-BE49-F238E27FC236}">
                  <a16:creationId xmlns:a16="http://schemas.microsoft.com/office/drawing/2014/main" id="{A8E5A0A7-C9C3-4727-B23C-A38A5188D370}"/>
                </a:ext>
              </a:extLst>
            </p:cNvPr>
            <p:cNvSpPr txBox="1">
              <a:spLocks/>
            </p:cNvSpPr>
            <p:nvPr/>
          </p:nvSpPr>
          <p:spPr>
            <a:xfrm>
              <a:off x="2873017" y="4471967"/>
              <a:ext cx="640080" cy="48758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2</a:t>
              </a:r>
              <a:r>
                <a:rPr lang="en-ZA" b="1" baseline="30000" dirty="0"/>
                <a:t>nd</a:t>
              </a:r>
              <a:r>
                <a:rPr lang="en-ZA" b="1" dirty="0"/>
                <a:t> map</a:t>
              </a:r>
            </a:p>
          </p:txBody>
        </p:sp>
        <p:sp>
          <p:nvSpPr>
            <p:cNvPr id="27" name="Text Placeholder 21">
              <a:extLst>
                <a:ext uri="{FF2B5EF4-FFF2-40B4-BE49-F238E27FC236}">
                  <a16:creationId xmlns:a16="http://schemas.microsoft.com/office/drawing/2014/main" id="{6C68000A-5C0A-499B-9486-BBE904DCC673}"/>
                </a:ext>
              </a:extLst>
            </p:cNvPr>
            <p:cNvSpPr txBox="1">
              <a:spLocks/>
            </p:cNvSpPr>
            <p:nvPr/>
          </p:nvSpPr>
          <p:spPr>
            <a:xfrm>
              <a:off x="3729859" y="4472654"/>
              <a:ext cx="710389" cy="51122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3</a:t>
              </a:r>
              <a:r>
                <a:rPr lang="en-ZA" b="1" baseline="30000" dirty="0"/>
                <a:t>rd</a:t>
              </a:r>
              <a:r>
                <a:rPr lang="en-ZA" b="1" dirty="0"/>
                <a:t> map</a:t>
              </a:r>
            </a:p>
          </p:txBody>
        </p:sp>
        <p:sp>
          <p:nvSpPr>
            <p:cNvPr id="29" name="Text Placeholder 23">
              <a:extLst>
                <a:ext uri="{FF2B5EF4-FFF2-40B4-BE49-F238E27FC236}">
                  <a16:creationId xmlns:a16="http://schemas.microsoft.com/office/drawing/2014/main" id="{2CA55FD5-AB03-4D1C-BE82-11BF4583149D}"/>
                </a:ext>
              </a:extLst>
            </p:cNvPr>
            <p:cNvSpPr txBox="1">
              <a:spLocks/>
            </p:cNvSpPr>
            <p:nvPr/>
          </p:nvSpPr>
          <p:spPr>
            <a:xfrm>
              <a:off x="4629357" y="4472944"/>
              <a:ext cx="906804" cy="45720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Cut scenes </a:t>
              </a:r>
            </a:p>
          </p:txBody>
        </p:sp>
        <p:sp>
          <p:nvSpPr>
            <p:cNvPr id="30" name="Text Placeholder 24">
              <a:extLst>
                <a:ext uri="{FF2B5EF4-FFF2-40B4-BE49-F238E27FC236}">
                  <a16:creationId xmlns:a16="http://schemas.microsoft.com/office/drawing/2014/main" id="{1699C358-AC2E-488A-905E-511700387291}"/>
                </a:ext>
              </a:extLst>
            </p:cNvPr>
            <p:cNvSpPr txBox="1">
              <a:spLocks/>
            </p:cNvSpPr>
            <p:nvPr/>
          </p:nvSpPr>
          <p:spPr>
            <a:xfrm>
              <a:off x="5954715" y="4456775"/>
              <a:ext cx="961311" cy="48758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Start screen</a:t>
              </a:r>
            </a:p>
          </p:txBody>
        </p:sp>
        <p:sp>
          <p:nvSpPr>
            <p:cNvPr id="31" name="Text Placeholder 25">
              <a:extLst>
                <a:ext uri="{FF2B5EF4-FFF2-40B4-BE49-F238E27FC236}">
                  <a16:creationId xmlns:a16="http://schemas.microsoft.com/office/drawing/2014/main" id="{C22A63AD-120B-4A49-A7A2-28B6799EDF78}"/>
                </a:ext>
              </a:extLst>
            </p:cNvPr>
            <p:cNvSpPr txBox="1">
              <a:spLocks/>
            </p:cNvSpPr>
            <p:nvPr/>
          </p:nvSpPr>
          <p:spPr>
            <a:xfrm>
              <a:off x="1818806" y="3853818"/>
              <a:ext cx="1019144" cy="45720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Death screen</a:t>
              </a:r>
            </a:p>
          </p:txBody>
        </p:sp>
        <p:sp>
          <p:nvSpPr>
            <p:cNvPr id="32" name="Text Placeholder 27">
              <a:extLst>
                <a:ext uri="{FF2B5EF4-FFF2-40B4-BE49-F238E27FC236}">
                  <a16:creationId xmlns:a16="http://schemas.microsoft.com/office/drawing/2014/main" id="{821B5BE0-19A0-430D-8AAD-74822D40DE67}"/>
                </a:ext>
              </a:extLst>
            </p:cNvPr>
            <p:cNvSpPr txBox="1">
              <a:spLocks/>
            </p:cNvSpPr>
            <p:nvPr/>
          </p:nvSpPr>
          <p:spPr>
            <a:xfrm>
              <a:off x="7210669" y="4444659"/>
              <a:ext cx="1699132" cy="122015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200" b="1" dirty="0"/>
                <a:t>Enemy Placement</a:t>
              </a:r>
            </a:p>
            <a:p>
              <a:r>
                <a:rPr lang="en-ZA" sz="1200" b="1" dirty="0"/>
                <a:t>(cant progress until map completion) </a:t>
              </a:r>
            </a:p>
          </p:txBody>
        </p:sp>
        <p:sp>
          <p:nvSpPr>
            <p:cNvPr id="33" name="Text Placeholder 27">
              <a:extLst>
                <a:ext uri="{FF2B5EF4-FFF2-40B4-BE49-F238E27FC236}">
                  <a16:creationId xmlns:a16="http://schemas.microsoft.com/office/drawing/2014/main" id="{F0B9F3E2-0ED7-4DFA-AA9E-099952C028D1}"/>
                </a:ext>
              </a:extLst>
            </p:cNvPr>
            <p:cNvSpPr txBox="1">
              <a:spLocks/>
            </p:cNvSpPr>
            <p:nvPr/>
          </p:nvSpPr>
          <p:spPr>
            <a:xfrm>
              <a:off x="8472992" y="4459493"/>
              <a:ext cx="1425676" cy="6693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400" b="1" dirty="0">
                  <a:solidFill>
                    <a:schemeClr val="tx1"/>
                  </a:solidFill>
                </a:rPr>
                <a:t>Leader board System</a:t>
              </a:r>
            </a:p>
          </p:txBody>
        </p:sp>
      </p:grpSp>
      <p:cxnSp>
        <p:nvCxnSpPr>
          <p:cNvPr id="5" name="Straight Connector 4">
            <a:extLst>
              <a:ext uri="{FF2B5EF4-FFF2-40B4-BE49-F238E27FC236}">
                <a16:creationId xmlns:a16="http://schemas.microsoft.com/office/drawing/2014/main" id="{F16A8387-F319-4FB4-9A9B-0CA802F1E280}"/>
              </a:ext>
            </a:extLst>
          </p:cNvPr>
          <p:cNvCxnSpPr>
            <a:cxnSpLocks/>
          </p:cNvCxnSpPr>
          <p:nvPr/>
        </p:nvCxnSpPr>
        <p:spPr>
          <a:xfrm>
            <a:off x="169942" y="2716535"/>
            <a:ext cx="8806470" cy="0"/>
          </a:xfrm>
          <a:prstGeom prst="line">
            <a:avLst/>
          </a:prstGeom>
          <a:ln w="50800">
            <a:solidFill>
              <a:schemeClr val="accent1">
                <a:shade val="95000"/>
                <a:satMod val="105000"/>
                <a:alpha val="80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4">
            <a:extLst>
              <a:ext uri="{FF2B5EF4-FFF2-40B4-BE49-F238E27FC236}">
                <a16:creationId xmlns:a16="http://schemas.microsoft.com/office/drawing/2014/main" id="{073E5253-220C-483F-9F3B-EA1C57CC64E7}"/>
              </a:ext>
            </a:extLst>
          </p:cNvPr>
          <p:cNvSpPr txBox="1">
            <a:spLocks/>
          </p:cNvSpPr>
          <p:nvPr/>
        </p:nvSpPr>
        <p:spPr>
          <a:xfrm>
            <a:off x="329666" y="1991734"/>
            <a:ext cx="889015" cy="59882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Start screen</a:t>
            </a:r>
          </a:p>
        </p:txBody>
      </p:sp>
      <p:sp>
        <p:nvSpPr>
          <p:cNvPr id="35" name="Text Placeholder 27">
            <a:extLst>
              <a:ext uri="{FF2B5EF4-FFF2-40B4-BE49-F238E27FC236}">
                <a16:creationId xmlns:a16="http://schemas.microsoft.com/office/drawing/2014/main" id="{4F483E4C-09CA-4CC4-8FEC-F693179CB106}"/>
              </a:ext>
            </a:extLst>
          </p:cNvPr>
          <p:cNvSpPr txBox="1">
            <a:spLocks/>
          </p:cNvSpPr>
          <p:nvPr/>
        </p:nvSpPr>
        <p:spPr>
          <a:xfrm>
            <a:off x="1908360" y="1979443"/>
            <a:ext cx="1443906" cy="61987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300" b="1" dirty="0"/>
              <a:t>Enemy Placement for The First Map</a:t>
            </a:r>
          </a:p>
        </p:txBody>
      </p:sp>
      <p:sp>
        <p:nvSpPr>
          <p:cNvPr id="36" name="Text Placeholder 25">
            <a:extLst>
              <a:ext uri="{FF2B5EF4-FFF2-40B4-BE49-F238E27FC236}">
                <a16:creationId xmlns:a16="http://schemas.microsoft.com/office/drawing/2014/main" id="{8A2DE093-6157-4A13-BB06-7687B1277241}"/>
              </a:ext>
            </a:extLst>
          </p:cNvPr>
          <p:cNvSpPr txBox="1">
            <a:spLocks/>
          </p:cNvSpPr>
          <p:nvPr/>
        </p:nvSpPr>
        <p:spPr>
          <a:xfrm>
            <a:off x="3205626" y="2034683"/>
            <a:ext cx="1725334" cy="569725"/>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Bullet tracers impact, hit sound, muzzle flash</a:t>
            </a:r>
          </a:p>
          <a:p>
            <a:endParaRPr lang="en-ZA" b="1" dirty="0"/>
          </a:p>
        </p:txBody>
      </p:sp>
      <p:sp>
        <p:nvSpPr>
          <p:cNvPr id="37" name="Text Placeholder 25">
            <a:extLst>
              <a:ext uri="{FF2B5EF4-FFF2-40B4-BE49-F238E27FC236}">
                <a16:creationId xmlns:a16="http://schemas.microsoft.com/office/drawing/2014/main" id="{E3D2EAFE-FBD4-4681-8FE6-87528A1C8DC7}"/>
              </a:ext>
            </a:extLst>
          </p:cNvPr>
          <p:cNvSpPr txBox="1">
            <a:spLocks/>
          </p:cNvSpPr>
          <p:nvPr/>
        </p:nvSpPr>
        <p:spPr>
          <a:xfrm>
            <a:off x="4834869" y="1979443"/>
            <a:ext cx="1001052" cy="561509"/>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Enemy Animation</a:t>
            </a:r>
          </a:p>
          <a:p>
            <a:endParaRPr lang="en-ZA" b="1" dirty="0"/>
          </a:p>
        </p:txBody>
      </p:sp>
      <p:sp>
        <p:nvSpPr>
          <p:cNvPr id="38" name="Text Placeholder 25">
            <a:extLst>
              <a:ext uri="{FF2B5EF4-FFF2-40B4-BE49-F238E27FC236}">
                <a16:creationId xmlns:a16="http://schemas.microsoft.com/office/drawing/2014/main" id="{1B2E324E-B0D6-49A0-B75D-28E55785E94D}"/>
              </a:ext>
            </a:extLst>
          </p:cNvPr>
          <p:cNvSpPr txBox="1">
            <a:spLocks/>
          </p:cNvSpPr>
          <p:nvPr/>
        </p:nvSpPr>
        <p:spPr>
          <a:xfrm>
            <a:off x="5932125" y="1962027"/>
            <a:ext cx="889015" cy="56150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Options  Menu</a:t>
            </a:r>
          </a:p>
          <a:p>
            <a:endParaRPr lang="en-ZA" b="1" dirty="0"/>
          </a:p>
        </p:txBody>
      </p:sp>
      <p:sp>
        <p:nvSpPr>
          <p:cNvPr id="39" name="Text Placeholder 15">
            <a:extLst>
              <a:ext uri="{FF2B5EF4-FFF2-40B4-BE49-F238E27FC236}">
                <a16:creationId xmlns:a16="http://schemas.microsoft.com/office/drawing/2014/main" id="{23E989FC-0CF8-4CA9-A6AC-105C5A27EE7A}"/>
              </a:ext>
            </a:extLst>
          </p:cNvPr>
          <p:cNvSpPr txBox="1">
            <a:spLocks/>
          </p:cNvSpPr>
          <p:nvPr/>
        </p:nvSpPr>
        <p:spPr>
          <a:xfrm>
            <a:off x="6905783" y="1970023"/>
            <a:ext cx="873397" cy="561506"/>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b="1" dirty="0"/>
              <a:t>Wave Spawner</a:t>
            </a:r>
          </a:p>
        </p:txBody>
      </p:sp>
    </p:spTree>
    <p:extLst>
      <p:ext uri="{BB962C8B-B14F-4D97-AF65-F5344CB8AC3E}">
        <p14:creationId xmlns:p14="http://schemas.microsoft.com/office/powerpoint/2010/main" val="336152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4"/>
        <p:cNvGrpSpPr/>
        <p:nvPr/>
      </p:nvGrpSpPr>
      <p:grpSpPr>
        <a:xfrm>
          <a:off x="0" y="0"/>
          <a:ext cx="0" cy="0"/>
          <a:chOff x="0" y="0"/>
          <a:chExt cx="0" cy="0"/>
        </a:xfrm>
      </p:grpSpPr>
      <p:cxnSp>
        <p:nvCxnSpPr>
          <p:cNvPr id="525" name="Google Shape;525;p41"/>
          <p:cNvCxnSpPr>
            <a:cxnSpLocks/>
          </p:cNvCxnSpPr>
          <p:nvPr/>
        </p:nvCxnSpPr>
        <p:spPr>
          <a:xfrm>
            <a:off x="2367342" y="3593555"/>
            <a:ext cx="4627156" cy="0"/>
          </a:xfrm>
          <a:prstGeom prst="straightConnector1">
            <a:avLst/>
          </a:prstGeom>
          <a:noFill/>
          <a:ln w="28575" cap="flat" cmpd="sng">
            <a:solidFill>
              <a:schemeClr val="lt1"/>
            </a:solidFill>
            <a:prstDash val="solid"/>
            <a:round/>
            <a:headEnd type="none" w="med" len="med"/>
            <a:tailEnd type="none" w="med" len="med"/>
          </a:ln>
        </p:spPr>
      </p:cxnSp>
      <p:sp>
        <p:nvSpPr>
          <p:cNvPr id="532" name="Google Shape;532;p41"/>
          <p:cNvSpPr txBox="1">
            <a:spLocks noGrp="1"/>
          </p:cNvSpPr>
          <p:nvPr>
            <p:ph type="subTitle" idx="4294967295"/>
          </p:nvPr>
        </p:nvSpPr>
        <p:spPr>
          <a:xfrm>
            <a:off x="2741327" y="1926947"/>
            <a:ext cx="3743527" cy="100056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4400" b="1" dirty="0">
                <a:latin typeface="Orbitron"/>
                <a:ea typeface="Orbitron"/>
                <a:cs typeface="Orbitron"/>
                <a:sym typeface="Orbitron"/>
              </a:rPr>
              <a:t>Thank You</a:t>
            </a:r>
          </a:p>
          <a:p>
            <a:pPr marL="0" lvl="0" indent="0" algn="ctr" rtl="0">
              <a:spcBef>
                <a:spcPts val="0"/>
              </a:spcBef>
              <a:spcAft>
                <a:spcPts val="1600"/>
              </a:spcAft>
              <a:buNone/>
            </a:pPr>
            <a:endParaRPr sz="3600" b="1" dirty="0">
              <a:latin typeface="Orbitron"/>
              <a:ea typeface="Orbitron"/>
              <a:cs typeface="Orbitron"/>
              <a:sym typeface="Orbitron"/>
            </a:endParaRPr>
          </a:p>
        </p:txBody>
      </p:sp>
      <p:grpSp>
        <p:nvGrpSpPr>
          <p:cNvPr id="538" name="Google Shape;538;p41"/>
          <p:cNvGrpSpPr/>
          <p:nvPr/>
        </p:nvGrpSpPr>
        <p:grpSpPr>
          <a:xfrm>
            <a:off x="1914939" y="1289293"/>
            <a:ext cx="5573694" cy="2885139"/>
            <a:chOff x="3504050" y="2026356"/>
            <a:chExt cx="2914931" cy="1714399"/>
          </a:xfrm>
        </p:grpSpPr>
        <p:sp>
          <p:nvSpPr>
            <p:cNvPr id="539" name="Google Shape;539;p41"/>
            <p:cNvSpPr/>
            <p:nvPr/>
          </p:nvSpPr>
          <p:spPr>
            <a:xfrm>
              <a:off x="3661821" y="2026356"/>
              <a:ext cx="2577565" cy="1610919"/>
            </a:xfrm>
            <a:custGeom>
              <a:avLst/>
              <a:gdLst/>
              <a:ahLst/>
              <a:cxnLst/>
              <a:rect l="l" t="t" r="r" b="b"/>
              <a:pathLst>
                <a:path w="136325" h="85200" fill="none" extrusionOk="0">
                  <a:moveTo>
                    <a:pt x="131218" y="0"/>
                  </a:moveTo>
                  <a:lnTo>
                    <a:pt x="5107" y="0"/>
                  </a:lnTo>
                  <a:cubicBezTo>
                    <a:pt x="2280" y="0"/>
                    <a:pt x="0" y="2280"/>
                    <a:pt x="0" y="5107"/>
                  </a:cubicBezTo>
                  <a:lnTo>
                    <a:pt x="0" y="80093"/>
                  </a:lnTo>
                  <a:cubicBezTo>
                    <a:pt x="0" y="82920"/>
                    <a:pt x="2280" y="85199"/>
                    <a:pt x="5107" y="85199"/>
                  </a:cubicBezTo>
                  <a:lnTo>
                    <a:pt x="131218" y="85199"/>
                  </a:lnTo>
                  <a:cubicBezTo>
                    <a:pt x="134045" y="85199"/>
                    <a:pt x="136325" y="82920"/>
                    <a:pt x="136325" y="80093"/>
                  </a:cubicBezTo>
                  <a:lnTo>
                    <a:pt x="136325" y="5107"/>
                  </a:lnTo>
                  <a:cubicBezTo>
                    <a:pt x="136325" y="2280"/>
                    <a:pt x="134045" y="0"/>
                    <a:pt x="131218" y="0"/>
                  </a:cubicBezTo>
                  <a:close/>
                  <a:moveTo>
                    <a:pt x="131766" y="80853"/>
                  </a:moveTo>
                  <a:lnTo>
                    <a:pt x="3526" y="80853"/>
                  </a:lnTo>
                  <a:lnTo>
                    <a:pt x="3526" y="4256"/>
                  </a:lnTo>
                  <a:lnTo>
                    <a:pt x="131796" y="4256"/>
                  </a:lnTo>
                  <a:lnTo>
                    <a:pt x="131796" y="80853"/>
                  </a:ln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41"/>
            <p:cNvSpPr/>
            <p:nvPr/>
          </p:nvSpPr>
          <p:spPr>
            <a:xfrm>
              <a:off x="3504050" y="3626384"/>
              <a:ext cx="2914931" cy="114371"/>
            </a:xfrm>
            <a:custGeom>
              <a:avLst/>
              <a:gdLst/>
              <a:ahLst/>
              <a:cxnLst/>
              <a:rect l="l" t="t" r="r" b="b"/>
              <a:pathLst>
                <a:path w="154168" h="6049" fill="none" extrusionOk="0">
                  <a:moveTo>
                    <a:pt x="148088" y="6049"/>
                  </a:moveTo>
                  <a:lnTo>
                    <a:pt x="6080" y="6049"/>
                  </a:lnTo>
                  <a:cubicBezTo>
                    <a:pt x="2736" y="6049"/>
                    <a:pt x="0" y="3344"/>
                    <a:pt x="0" y="0"/>
                  </a:cubicBezTo>
                  <a:lnTo>
                    <a:pt x="0" y="0"/>
                  </a:lnTo>
                  <a:lnTo>
                    <a:pt x="154167" y="0"/>
                  </a:lnTo>
                  <a:lnTo>
                    <a:pt x="154167" y="0"/>
                  </a:lnTo>
                  <a:cubicBezTo>
                    <a:pt x="154167" y="3344"/>
                    <a:pt x="151432" y="6049"/>
                    <a:pt x="148088" y="6049"/>
                  </a:cubicBezTo>
                  <a:close/>
                </a:path>
              </a:pathLst>
            </a:custGeom>
            <a:solidFill>
              <a:srgbClr val="FF0000"/>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4542551" y="3628175"/>
              <a:ext cx="816104" cy="32199"/>
            </a:xfrm>
            <a:custGeom>
              <a:avLst/>
              <a:gdLst/>
              <a:ahLst/>
              <a:cxnLst/>
              <a:rect l="l" t="t" r="r" b="b"/>
              <a:pathLst>
                <a:path w="43163" h="1703" extrusionOk="0">
                  <a:moveTo>
                    <a:pt x="0" y="1"/>
                  </a:moveTo>
                  <a:cubicBezTo>
                    <a:pt x="0" y="943"/>
                    <a:pt x="760" y="1703"/>
                    <a:pt x="1703" y="1703"/>
                  </a:cubicBezTo>
                  <a:lnTo>
                    <a:pt x="41491" y="1703"/>
                  </a:lnTo>
                  <a:cubicBezTo>
                    <a:pt x="42402" y="1703"/>
                    <a:pt x="43162" y="943"/>
                    <a:pt x="43162" y="1"/>
                  </a:cubicBezTo>
                  <a:close/>
                </a:path>
              </a:pathLst>
            </a:custGeom>
            <a:solidFill>
              <a:srgbClr val="FF111E"/>
            </a:solidFill>
            <a:ln w="28575" cap="flat" cmpd="sng">
              <a:solidFill>
                <a:srgbClr val="FF11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 name="Google Shape;525;p41">
            <a:extLst>
              <a:ext uri="{FF2B5EF4-FFF2-40B4-BE49-F238E27FC236}">
                <a16:creationId xmlns:a16="http://schemas.microsoft.com/office/drawing/2014/main" id="{CCAA63D9-2739-4BB7-AA06-F351BFBA6D22}"/>
              </a:ext>
            </a:extLst>
          </p:cNvPr>
          <p:cNvCxnSpPr>
            <a:cxnSpLocks/>
          </p:cNvCxnSpPr>
          <p:nvPr/>
        </p:nvCxnSpPr>
        <p:spPr>
          <a:xfrm>
            <a:off x="2367342" y="3394774"/>
            <a:ext cx="4627156" cy="24636"/>
          </a:xfrm>
          <a:prstGeom prst="straightConnector1">
            <a:avLst/>
          </a:prstGeom>
          <a:noFill/>
          <a:ln w="28575" cap="flat" cmpd="sng">
            <a:solidFill>
              <a:schemeClr val="lt1"/>
            </a:solidFill>
            <a:prstDash val="solid"/>
            <a:round/>
            <a:headEnd type="none" w="med" len="med"/>
            <a:tailEnd type="none" w="med" len="med"/>
          </a:ln>
        </p:spPr>
      </p:cxnSp>
      <p:grpSp>
        <p:nvGrpSpPr>
          <p:cNvPr id="30" name="Google Shape;214;p31">
            <a:extLst>
              <a:ext uri="{FF2B5EF4-FFF2-40B4-BE49-F238E27FC236}">
                <a16:creationId xmlns:a16="http://schemas.microsoft.com/office/drawing/2014/main" id="{4492C71B-F0D7-436B-B3FF-155614C9FAA6}"/>
              </a:ext>
            </a:extLst>
          </p:cNvPr>
          <p:cNvGrpSpPr/>
          <p:nvPr/>
        </p:nvGrpSpPr>
        <p:grpSpPr>
          <a:xfrm rot="19656644">
            <a:off x="5666472" y="2852124"/>
            <a:ext cx="2674895" cy="1613840"/>
            <a:chOff x="305750" y="840725"/>
            <a:chExt cx="2242450" cy="1367825"/>
          </a:xfrm>
        </p:grpSpPr>
        <p:sp>
          <p:nvSpPr>
            <p:cNvPr id="31" name="Google Shape;215;p31">
              <a:extLst>
                <a:ext uri="{FF2B5EF4-FFF2-40B4-BE49-F238E27FC236}">
                  <a16:creationId xmlns:a16="http://schemas.microsoft.com/office/drawing/2014/main" id="{7FC9C50E-533B-4303-9B70-32E764BF0379}"/>
                </a:ext>
              </a:extLst>
            </p:cNvPr>
            <p:cNvSpPr/>
            <p:nvPr/>
          </p:nvSpPr>
          <p:spPr>
            <a:xfrm>
              <a:off x="305750" y="840725"/>
              <a:ext cx="2242450" cy="1367825"/>
            </a:xfrm>
            <a:custGeom>
              <a:avLst/>
              <a:gdLst/>
              <a:ahLst/>
              <a:cxnLst/>
              <a:rect l="l" t="t" r="r" b="b"/>
              <a:pathLst>
                <a:path w="89698" h="54713" fill="none" extrusionOk="0">
                  <a:moveTo>
                    <a:pt x="82525" y="12159"/>
                  </a:moveTo>
                  <a:cubicBezTo>
                    <a:pt x="82433" y="11217"/>
                    <a:pt x="82251" y="10335"/>
                    <a:pt x="82008" y="9454"/>
                  </a:cubicBezTo>
                  <a:lnTo>
                    <a:pt x="82008" y="9454"/>
                  </a:lnTo>
                  <a:lnTo>
                    <a:pt x="82008" y="9454"/>
                  </a:lnTo>
                  <a:cubicBezTo>
                    <a:pt x="80579" y="4894"/>
                    <a:pt x="76780" y="1368"/>
                    <a:pt x="72038" y="365"/>
                  </a:cubicBezTo>
                  <a:lnTo>
                    <a:pt x="72038" y="365"/>
                  </a:lnTo>
                  <a:cubicBezTo>
                    <a:pt x="72038" y="365"/>
                    <a:pt x="72038" y="365"/>
                    <a:pt x="72038" y="335"/>
                  </a:cubicBezTo>
                  <a:cubicBezTo>
                    <a:pt x="71126" y="153"/>
                    <a:pt x="70214" y="61"/>
                    <a:pt x="69272" y="61"/>
                  </a:cubicBezTo>
                  <a:cubicBezTo>
                    <a:pt x="69090" y="61"/>
                    <a:pt x="68877" y="61"/>
                    <a:pt x="68695" y="92"/>
                  </a:cubicBezTo>
                  <a:cubicBezTo>
                    <a:pt x="65533" y="1"/>
                    <a:pt x="60548" y="274"/>
                    <a:pt x="55168" y="2250"/>
                  </a:cubicBezTo>
                  <a:cubicBezTo>
                    <a:pt x="51612" y="3527"/>
                    <a:pt x="47965" y="3922"/>
                    <a:pt x="44834" y="3922"/>
                  </a:cubicBezTo>
                  <a:cubicBezTo>
                    <a:pt x="41703" y="3922"/>
                    <a:pt x="38056" y="3527"/>
                    <a:pt x="34530" y="2250"/>
                  </a:cubicBezTo>
                  <a:cubicBezTo>
                    <a:pt x="29150" y="274"/>
                    <a:pt x="24134" y="1"/>
                    <a:pt x="20973" y="92"/>
                  </a:cubicBezTo>
                  <a:cubicBezTo>
                    <a:pt x="20791" y="61"/>
                    <a:pt x="20609" y="61"/>
                    <a:pt x="20396" y="61"/>
                  </a:cubicBezTo>
                  <a:cubicBezTo>
                    <a:pt x="19453" y="61"/>
                    <a:pt x="18542" y="153"/>
                    <a:pt x="17660" y="335"/>
                  </a:cubicBezTo>
                  <a:cubicBezTo>
                    <a:pt x="17630" y="335"/>
                    <a:pt x="17630" y="365"/>
                    <a:pt x="17630" y="365"/>
                  </a:cubicBezTo>
                  <a:lnTo>
                    <a:pt x="17630" y="365"/>
                  </a:lnTo>
                  <a:cubicBezTo>
                    <a:pt x="12888" y="1368"/>
                    <a:pt x="9089" y="4894"/>
                    <a:pt x="7690" y="9454"/>
                  </a:cubicBezTo>
                  <a:lnTo>
                    <a:pt x="7690" y="9454"/>
                  </a:lnTo>
                  <a:lnTo>
                    <a:pt x="7690" y="9454"/>
                  </a:lnTo>
                  <a:cubicBezTo>
                    <a:pt x="7417" y="10335"/>
                    <a:pt x="7234" y="11217"/>
                    <a:pt x="7143" y="12159"/>
                  </a:cubicBezTo>
                  <a:cubicBezTo>
                    <a:pt x="5350" y="21916"/>
                    <a:pt x="0" y="54713"/>
                    <a:pt x="10639" y="53558"/>
                  </a:cubicBezTo>
                  <a:cubicBezTo>
                    <a:pt x="17630" y="52798"/>
                    <a:pt x="22827" y="44956"/>
                    <a:pt x="26080" y="38208"/>
                  </a:cubicBezTo>
                  <a:cubicBezTo>
                    <a:pt x="27569" y="39150"/>
                    <a:pt x="29362" y="39697"/>
                    <a:pt x="31277" y="39697"/>
                  </a:cubicBezTo>
                  <a:cubicBezTo>
                    <a:pt x="35320" y="39697"/>
                    <a:pt x="38785" y="37235"/>
                    <a:pt x="40275" y="33740"/>
                  </a:cubicBezTo>
                  <a:cubicBezTo>
                    <a:pt x="42767" y="32433"/>
                    <a:pt x="44834" y="32372"/>
                    <a:pt x="44834" y="32372"/>
                  </a:cubicBezTo>
                  <a:cubicBezTo>
                    <a:pt x="44834" y="32372"/>
                    <a:pt x="46901" y="32433"/>
                    <a:pt x="49424" y="33740"/>
                  </a:cubicBezTo>
                  <a:cubicBezTo>
                    <a:pt x="50883" y="37235"/>
                    <a:pt x="54348" y="39697"/>
                    <a:pt x="58421" y="39697"/>
                  </a:cubicBezTo>
                  <a:cubicBezTo>
                    <a:pt x="60305" y="39697"/>
                    <a:pt x="62099" y="39150"/>
                    <a:pt x="63618" y="38208"/>
                  </a:cubicBezTo>
                  <a:cubicBezTo>
                    <a:pt x="66840" y="44956"/>
                    <a:pt x="72038" y="52798"/>
                    <a:pt x="79029" y="53558"/>
                  </a:cubicBezTo>
                  <a:cubicBezTo>
                    <a:pt x="89698" y="54713"/>
                    <a:pt x="84348" y="21916"/>
                    <a:pt x="82525" y="12159"/>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6;p31">
              <a:extLst>
                <a:ext uri="{FF2B5EF4-FFF2-40B4-BE49-F238E27FC236}">
                  <a16:creationId xmlns:a16="http://schemas.microsoft.com/office/drawing/2014/main" id="{CCB68969-C9DE-4FBF-B846-24E47E567A0D}"/>
                </a:ext>
              </a:extLst>
            </p:cNvPr>
            <p:cNvSpPr/>
            <p:nvPr/>
          </p:nvSpPr>
          <p:spPr>
            <a:xfrm>
              <a:off x="991175" y="1545900"/>
              <a:ext cx="219625" cy="220400"/>
            </a:xfrm>
            <a:custGeom>
              <a:avLst/>
              <a:gdLst/>
              <a:ahLst/>
              <a:cxnLst/>
              <a:rect l="l" t="t" r="r" b="b"/>
              <a:pathLst>
                <a:path w="8785" h="8816" extrusionOk="0">
                  <a:moveTo>
                    <a:pt x="4377" y="1"/>
                  </a:moveTo>
                  <a:cubicBezTo>
                    <a:pt x="1976" y="1"/>
                    <a:pt x="0" y="1976"/>
                    <a:pt x="0" y="4408"/>
                  </a:cubicBezTo>
                  <a:cubicBezTo>
                    <a:pt x="0" y="6840"/>
                    <a:pt x="1976" y="8815"/>
                    <a:pt x="4377" y="8815"/>
                  </a:cubicBezTo>
                  <a:cubicBezTo>
                    <a:pt x="6809" y="8815"/>
                    <a:pt x="8785" y="6840"/>
                    <a:pt x="8785" y="4408"/>
                  </a:cubicBezTo>
                  <a:cubicBezTo>
                    <a:pt x="8785" y="1976"/>
                    <a:pt x="6809" y="1"/>
                    <a:pt x="4377"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7;p31">
              <a:extLst>
                <a:ext uri="{FF2B5EF4-FFF2-40B4-BE49-F238E27FC236}">
                  <a16:creationId xmlns:a16="http://schemas.microsoft.com/office/drawing/2014/main" id="{29D47042-4E0D-4DA6-9FE2-123B7F4D129E}"/>
                </a:ext>
              </a:extLst>
            </p:cNvPr>
            <p:cNvSpPr/>
            <p:nvPr/>
          </p:nvSpPr>
          <p:spPr>
            <a:xfrm>
              <a:off x="1635550" y="1545900"/>
              <a:ext cx="220400" cy="220400"/>
            </a:xfrm>
            <a:custGeom>
              <a:avLst/>
              <a:gdLst/>
              <a:ahLst/>
              <a:cxnLst/>
              <a:rect l="l" t="t" r="r" b="b"/>
              <a:pathLst>
                <a:path w="8816" h="8816" extrusionOk="0">
                  <a:moveTo>
                    <a:pt x="4408" y="1"/>
                  </a:moveTo>
                  <a:cubicBezTo>
                    <a:pt x="1976" y="1"/>
                    <a:pt x="1" y="1976"/>
                    <a:pt x="1" y="4408"/>
                  </a:cubicBezTo>
                  <a:cubicBezTo>
                    <a:pt x="1" y="6840"/>
                    <a:pt x="1976" y="8815"/>
                    <a:pt x="4408" y="8815"/>
                  </a:cubicBezTo>
                  <a:cubicBezTo>
                    <a:pt x="6840" y="8815"/>
                    <a:pt x="8815" y="6840"/>
                    <a:pt x="8815" y="4408"/>
                  </a:cubicBezTo>
                  <a:cubicBezTo>
                    <a:pt x="8815" y="1976"/>
                    <a:pt x="6840" y="1"/>
                    <a:pt x="4408"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8;p31">
              <a:extLst>
                <a:ext uri="{FF2B5EF4-FFF2-40B4-BE49-F238E27FC236}">
                  <a16:creationId xmlns:a16="http://schemas.microsoft.com/office/drawing/2014/main" id="{66AC055F-9844-4A71-979F-8546C08252F1}"/>
                </a:ext>
              </a:extLst>
            </p:cNvPr>
            <p:cNvSpPr/>
            <p:nvPr/>
          </p:nvSpPr>
          <p:spPr>
            <a:xfrm>
              <a:off x="641625" y="1059400"/>
              <a:ext cx="361725" cy="319100"/>
            </a:xfrm>
            <a:custGeom>
              <a:avLst/>
              <a:gdLst/>
              <a:ahLst/>
              <a:cxnLst/>
              <a:rect l="l" t="t" r="r" b="b"/>
              <a:pathLst>
                <a:path w="14469" h="12764" extrusionOk="0">
                  <a:moveTo>
                    <a:pt x="7384" y="1"/>
                  </a:moveTo>
                  <a:cubicBezTo>
                    <a:pt x="6204" y="1"/>
                    <a:pt x="5259" y="676"/>
                    <a:pt x="5259" y="676"/>
                  </a:cubicBezTo>
                  <a:cubicBezTo>
                    <a:pt x="5532" y="2500"/>
                    <a:pt x="6535" y="4385"/>
                    <a:pt x="7052" y="5205"/>
                  </a:cubicBezTo>
                  <a:cubicBezTo>
                    <a:pt x="7113" y="5312"/>
                    <a:pt x="7219" y="5365"/>
                    <a:pt x="7325" y="5365"/>
                  </a:cubicBezTo>
                  <a:cubicBezTo>
                    <a:pt x="7432" y="5365"/>
                    <a:pt x="7538" y="5312"/>
                    <a:pt x="7599" y="5205"/>
                  </a:cubicBezTo>
                  <a:cubicBezTo>
                    <a:pt x="8845" y="3199"/>
                    <a:pt x="9240" y="676"/>
                    <a:pt x="9240" y="676"/>
                  </a:cubicBezTo>
                  <a:cubicBezTo>
                    <a:pt x="8622" y="170"/>
                    <a:pt x="7974" y="1"/>
                    <a:pt x="7384" y="1"/>
                  </a:cubicBezTo>
                  <a:close/>
                  <a:moveTo>
                    <a:pt x="1550" y="4385"/>
                  </a:moveTo>
                  <a:cubicBezTo>
                    <a:pt x="0" y="6239"/>
                    <a:pt x="1550" y="8366"/>
                    <a:pt x="1550" y="8366"/>
                  </a:cubicBezTo>
                  <a:cubicBezTo>
                    <a:pt x="3374" y="8093"/>
                    <a:pt x="5228" y="7090"/>
                    <a:pt x="6079" y="6573"/>
                  </a:cubicBezTo>
                  <a:cubicBezTo>
                    <a:pt x="6292" y="6451"/>
                    <a:pt x="6292" y="6147"/>
                    <a:pt x="6079" y="6026"/>
                  </a:cubicBezTo>
                  <a:cubicBezTo>
                    <a:pt x="4073" y="4780"/>
                    <a:pt x="1550" y="4385"/>
                    <a:pt x="1550" y="4385"/>
                  </a:cubicBezTo>
                  <a:close/>
                  <a:moveTo>
                    <a:pt x="12949" y="4385"/>
                  </a:moveTo>
                  <a:cubicBezTo>
                    <a:pt x="12949" y="4385"/>
                    <a:pt x="10426" y="4780"/>
                    <a:pt x="8420" y="6026"/>
                  </a:cubicBezTo>
                  <a:cubicBezTo>
                    <a:pt x="8207" y="6147"/>
                    <a:pt x="8207" y="6451"/>
                    <a:pt x="8420" y="6573"/>
                  </a:cubicBezTo>
                  <a:cubicBezTo>
                    <a:pt x="9240" y="7090"/>
                    <a:pt x="11125" y="8093"/>
                    <a:pt x="12949" y="8366"/>
                  </a:cubicBezTo>
                  <a:cubicBezTo>
                    <a:pt x="12949" y="8366"/>
                    <a:pt x="14468" y="6239"/>
                    <a:pt x="12949" y="4385"/>
                  </a:cubicBezTo>
                  <a:close/>
                  <a:moveTo>
                    <a:pt x="7325" y="7386"/>
                  </a:moveTo>
                  <a:cubicBezTo>
                    <a:pt x="7219" y="7386"/>
                    <a:pt x="7113" y="7439"/>
                    <a:pt x="7052" y="7546"/>
                  </a:cubicBezTo>
                  <a:cubicBezTo>
                    <a:pt x="6535" y="8397"/>
                    <a:pt x="5532" y="10251"/>
                    <a:pt x="5259" y="12075"/>
                  </a:cubicBezTo>
                  <a:cubicBezTo>
                    <a:pt x="5259" y="12075"/>
                    <a:pt x="6204" y="12764"/>
                    <a:pt x="7384" y="12764"/>
                  </a:cubicBezTo>
                  <a:cubicBezTo>
                    <a:pt x="7974" y="12764"/>
                    <a:pt x="8622" y="12591"/>
                    <a:pt x="9240" y="12075"/>
                  </a:cubicBezTo>
                  <a:cubicBezTo>
                    <a:pt x="9240" y="12075"/>
                    <a:pt x="8845" y="9582"/>
                    <a:pt x="7599" y="7546"/>
                  </a:cubicBezTo>
                  <a:cubicBezTo>
                    <a:pt x="7538" y="7439"/>
                    <a:pt x="7432" y="7386"/>
                    <a:pt x="7325" y="7386"/>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p31">
              <a:extLst>
                <a:ext uri="{FF2B5EF4-FFF2-40B4-BE49-F238E27FC236}">
                  <a16:creationId xmlns:a16="http://schemas.microsoft.com/office/drawing/2014/main" id="{BADC3D6F-0A69-4658-BE5B-1F5A464E1750}"/>
                </a:ext>
              </a:extLst>
            </p:cNvPr>
            <p:cNvSpPr/>
            <p:nvPr/>
          </p:nvSpPr>
          <p:spPr>
            <a:xfrm>
              <a:off x="2083125" y="1214600"/>
              <a:ext cx="110975" cy="110975"/>
            </a:xfrm>
            <a:custGeom>
              <a:avLst/>
              <a:gdLst/>
              <a:ahLst/>
              <a:cxnLst/>
              <a:rect l="l" t="t" r="r" b="b"/>
              <a:pathLst>
                <a:path w="4439" h="4439" fill="none" extrusionOk="0">
                  <a:moveTo>
                    <a:pt x="2220" y="4438"/>
                  </a:moveTo>
                  <a:cubicBezTo>
                    <a:pt x="973" y="4438"/>
                    <a:pt x="1" y="3435"/>
                    <a:pt x="1" y="2219"/>
                  </a:cubicBezTo>
                  <a:cubicBezTo>
                    <a:pt x="1" y="1003"/>
                    <a:pt x="973" y="0"/>
                    <a:pt x="2220" y="0"/>
                  </a:cubicBezTo>
                  <a:cubicBezTo>
                    <a:pt x="3435" y="0"/>
                    <a:pt x="4408" y="1003"/>
                    <a:pt x="4408" y="2219"/>
                  </a:cubicBezTo>
                  <a:cubicBezTo>
                    <a:pt x="4439" y="3435"/>
                    <a:pt x="3435" y="4438"/>
                    <a:pt x="2220"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0;p31">
              <a:extLst>
                <a:ext uri="{FF2B5EF4-FFF2-40B4-BE49-F238E27FC236}">
                  <a16:creationId xmlns:a16="http://schemas.microsoft.com/office/drawing/2014/main" id="{8E5DADCF-9377-462B-AE42-A88C59E04C6C}"/>
                </a:ext>
              </a:extLst>
            </p:cNvPr>
            <p:cNvSpPr/>
            <p:nvPr/>
          </p:nvSpPr>
          <p:spPr>
            <a:xfrm>
              <a:off x="1954700" y="1086925"/>
              <a:ext cx="110975" cy="110225"/>
            </a:xfrm>
            <a:custGeom>
              <a:avLst/>
              <a:gdLst/>
              <a:ahLst/>
              <a:cxnLst/>
              <a:rect l="l" t="t" r="r" b="b"/>
              <a:pathLst>
                <a:path w="4439" h="4409" fill="none" extrusionOk="0">
                  <a:moveTo>
                    <a:pt x="1" y="2220"/>
                  </a:moveTo>
                  <a:cubicBezTo>
                    <a:pt x="1" y="973"/>
                    <a:pt x="1004" y="1"/>
                    <a:pt x="2220" y="1"/>
                  </a:cubicBezTo>
                  <a:cubicBezTo>
                    <a:pt x="3466" y="1"/>
                    <a:pt x="4439" y="973"/>
                    <a:pt x="4439" y="2220"/>
                  </a:cubicBezTo>
                  <a:cubicBezTo>
                    <a:pt x="4439" y="3436"/>
                    <a:pt x="3466" y="4408"/>
                    <a:pt x="2220" y="4408"/>
                  </a:cubicBezTo>
                  <a:cubicBezTo>
                    <a:pt x="1004" y="4408"/>
                    <a:pt x="1" y="3436"/>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1;p31">
              <a:extLst>
                <a:ext uri="{FF2B5EF4-FFF2-40B4-BE49-F238E27FC236}">
                  <a16:creationId xmlns:a16="http://schemas.microsoft.com/office/drawing/2014/main" id="{E308E032-F26E-40D1-A6C7-47BC2895F3EE}"/>
                </a:ext>
              </a:extLst>
            </p:cNvPr>
            <p:cNvSpPr/>
            <p:nvPr/>
          </p:nvSpPr>
          <p:spPr>
            <a:xfrm>
              <a:off x="1954700" y="1342250"/>
              <a:ext cx="110975" cy="110975"/>
            </a:xfrm>
            <a:custGeom>
              <a:avLst/>
              <a:gdLst/>
              <a:ahLst/>
              <a:cxnLst/>
              <a:rect l="l" t="t" r="r" b="b"/>
              <a:pathLst>
                <a:path w="4439" h="4439" fill="none" extrusionOk="0">
                  <a:moveTo>
                    <a:pt x="1" y="2220"/>
                  </a:moveTo>
                  <a:cubicBezTo>
                    <a:pt x="1" y="1004"/>
                    <a:pt x="1004" y="1"/>
                    <a:pt x="2220" y="1"/>
                  </a:cubicBezTo>
                  <a:cubicBezTo>
                    <a:pt x="3466" y="1"/>
                    <a:pt x="4439" y="1004"/>
                    <a:pt x="4439" y="2220"/>
                  </a:cubicBezTo>
                  <a:cubicBezTo>
                    <a:pt x="4439" y="3435"/>
                    <a:pt x="3466" y="4438"/>
                    <a:pt x="2220" y="4438"/>
                  </a:cubicBezTo>
                  <a:cubicBezTo>
                    <a:pt x="1004" y="4438"/>
                    <a:pt x="1" y="3435"/>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2;p31">
              <a:extLst>
                <a:ext uri="{FF2B5EF4-FFF2-40B4-BE49-F238E27FC236}">
                  <a16:creationId xmlns:a16="http://schemas.microsoft.com/office/drawing/2014/main" id="{50511E1A-DE49-4631-B07C-B682B72E9D9F}"/>
                </a:ext>
              </a:extLst>
            </p:cNvPr>
            <p:cNvSpPr/>
            <p:nvPr/>
          </p:nvSpPr>
          <p:spPr>
            <a:xfrm>
              <a:off x="1827050" y="1214600"/>
              <a:ext cx="110975" cy="110975"/>
            </a:xfrm>
            <a:custGeom>
              <a:avLst/>
              <a:gdLst/>
              <a:ahLst/>
              <a:cxnLst/>
              <a:rect l="l" t="t" r="r" b="b"/>
              <a:pathLst>
                <a:path w="4439" h="4439" fill="none" extrusionOk="0">
                  <a:moveTo>
                    <a:pt x="2219" y="4438"/>
                  </a:moveTo>
                  <a:cubicBezTo>
                    <a:pt x="1003" y="4438"/>
                    <a:pt x="0" y="3435"/>
                    <a:pt x="0" y="2219"/>
                  </a:cubicBezTo>
                  <a:cubicBezTo>
                    <a:pt x="0" y="1003"/>
                    <a:pt x="1003" y="0"/>
                    <a:pt x="2219" y="0"/>
                  </a:cubicBezTo>
                  <a:cubicBezTo>
                    <a:pt x="3435" y="0"/>
                    <a:pt x="4438" y="1003"/>
                    <a:pt x="4438" y="2219"/>
                  </a:cubicBezTo>
                  <a:cubicBezTo>
                    <a:pt x="4438" y="3435"/>
                    <a:pt x="3435" y="4438"/>
                    <a:pt x="2219"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3;p31">
              <a:extLst>
                <a:ext uri="{FF2B5EF4-FFF2-40B4-BE49-F238E27FC236}">
                  <a16:creationId xmlns:a16="http://schemas.microsoft.com/office/drawing/2014/main" id="{269DA5EE-5616-49D7-9098-49CBFCA25FF1}"/>
                </a:ext>
              </a:extLst>
            </p:cNvPr>
            <p:cNvSpPr/>
            <p:nvPr/>
          </p:nvSpPr>
          <p:spPr>
            <a:xfrm>
              <a:off x="1263975" y="1330850"/>
              <a:ext cx="95000" cy="20550"/>
            </a:xfrm>
            <a:custGeom>
              <a:avLst/>
              <a:gdLst/>
              <a:ahLst/>
              <a:cxnLst/>
              <a:rect l="l" t="t" r="r" b="b"/>
              <a:pathLst>
                <a:path w="3800" h="822" fill="none" extrusionOk="0">
                  <a:moveTo>
                    <a:pt x="3526" y="821"/>
                  </a:moveTo>
                  <a:lnTo>
                    <a:pt x="274" y="821"/>
                  </a:lnTo>
                  <a:cubicBezTo>
                    <a:pt x="122" y="821"/>
                    <a:pt x="0" y="700"/>
                    <a:pt x="0" y="548"/>
                  </a:cubicBezTo>
                  <a:lnTo>
                    <a:pt x="0" y="274"/>
                  </a:lnTo>
                  <a:cubicBezTo>
                    <a:pt x="0" y="122"/>
                    <a:pt x="122" y="1"/>
                    <a:pt x="274" y="1"/>
                  </a:cubicBezTo>
                  <a:lnTo>
                    <a:pt x="3526" y="1"/>
                  </a:lnTo>
                  <a:cubicBezTo>
                    <a:pt x="3678" y="1"/>
                    <a:pt x="3800" y="122"/>
                    <a:pt x="3800" y="274"/>
                  </a:cubicBezTo>
                  <a:lnTo>
                    <a:pt x="3800" y="548"/>
                  </a:lnTo>
                  <a:cubicBezTo>
                    <a:pt x="3800" y="700"/>
                    <a:pt x="3678" y="821"/>
                    <a:pt x="3526"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p31">
              <a:extLst>
                <a:ext uri="{FF2B5EF4-FFF2-40B4-BE49-F238E27FC236}">
                  <a16:creationId xmlns:a16="http://schemas.microsoft.com/office/drawing/2014/main" id="{E7F259A4-61AA-45EF-9FBE-9A826B482116}"/>
                </a:ext>
              </a:extLst>
            </p:cNvPr>
            <p:cNvSpPr/>
            <p:nvPr/>
          </p:nvSpPr>
          <p:spPr>
            <a:xfrm>
              <a:off x="1474450" y="1330850"/>
              <a:ext cx="95025" cy="20550"/>
            </a:xfrm>
            <a:custGeom>
              <a:avLst/>
              <a:gdLst/>
              <a:ahLst/>
              <a:cxnLst/>
              <a:rect l="l" t="t" r="r" b="b"/>
              <a:pathLst>
                <a:path w="3801" h="822" fill="none" extrusionOk="0">
                  <a:moveTo>
                    <a:pt x="3527" y="821"/>
                  </a:moveTo>
                  <a:lnTo>
                    <a:pt x="274" y="821"/>
                  </a:lnTo>
                  <a:cubicBezTo>
                    <a:pt x="122" y="821"/>
                    <a:pt x="1" y="700"/>
                    <a:pt x="1" y="548"/>
                  </a:cubicBezTo>
                  <a:lnTo>
                    <a:pt x="1" y="274"/>
                  </a:lnTo>
                  <a:cubicBezTo>
                    <a:pt x="1" y="122"/>
                    <a:pt x="122" y="1"/>
                    <a:pt x="274" y="1"/>
                  </a:cubicBezTo>
                  <a:lnTo>
                    <a:pt x="3527" y="1"/>
                  </a:lnTo>
                  <a:cubicBezTo>
                    <a:pt x="3679" y="1"/>
                    <a:pt x="3800" y="122"/>
                    <a:pt x="3800" y="274"/>
                  </a:cubicBezTo>
                  <a:lnTo>
                    <a:pt x="3800" y="548"/>
                  </a:lnTo>
                  <a:cubicBezTo>
                    <a:pt x="3800" y="700"/>
                    <a:pt x="3679" y="821"/>
                    <a:pt x="3527"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5;p31">
              <a:extLst>
                <a:ext uri="{FF2B5EF4-FFF2-40B4-BE49-F238E27FC236}">
                  <a16:creationId xmlns:a16="http://schemas.microsoft.com/office/drawing/2014/main" id="{B08581D3-FE31-4145-A971-E91F42CBEACC}"/>
                </a:ext>
              </a:extLst>
            </p:cNvPr>
            <p:cNvSpPr/>
            <p:nvPr/>
          </p:nvSpPr>
          <p:spPr>
            <a:xfrm>
              <a:off x="615775" y="1007900"/>
              <a:ext cx="413400" cy="413400"/>
            </a:xfrm>
            <a:custGeom>
              <a:avLst/>
              <a:gdLst/>
              <a:ahLst/>
              <a:cxnLst/>
              <a:rect l="l" t="t" r="r" b="b"/>
              <a:pathLst>
                <a:path w="16536" h="16536" fill="none" extrusionOk="0">
                  <a:moveTo>
                    <a:pt x="16536" y="8268"/>
                  </a:moveTo>
                  <a:cubicBezTo>
                    <a:pt x="16536" y="12828"/>
                    <a:pt x="12858" y="16536"/>
                    <a:pt x="8268" y="16536"/>
                  </a:cubicBezTo>
                  <a:cubicBezTo>
                    <a:pt x="3709" y="16536"/>
                    <a:pt x="1" y="12828"/>
                    <a:pt x="1" y="8268"/>
                  </a:cubicBezTo>
                  <a:cubicBezTo>
                    <a:pt x="1" y="3709"/>
                    <a:pt x="3709" y="1"/>
                    <a:pt x="8268" y="1"/>
                  </a:cubicBezTo>
                  <a:cubicBezTo>
                    <a:pt x="12858" y="1"/>
                    <a:pt x="16536" y="3709"/>
                    <a:pt x="16536" y="8268"/>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6;p31">
              <a:extLst>
                <a:ext uri="{FF2B5EF4-FFF2-40B4-BE49-F238E27FC236}">
                  <a16:creationId xmlns:a16="http://schemas.microsoft.com/office/drawing/2014/main" id="{4E7DACD9-37AC-4327-B6FB-78A065127998}"/>
                </a:ext>
              </a:extLst>
            </p:cNvPr>
            <p:cNvSpPr/>
            <p:nvPr/>
          </p:nvSpPr>
          <p:spPr>
            <a:xfrm>
              <a:off x="963050" y="1510950"/>
              <a:ext cx="279675" cy="280425"/>
            </a:xfrm>
            <a:custGeom>
              <a:avLst/>
              <a:gdLst/>
              <a:ahLst/>
              <a:cxnLst/>
              <a:rect l="l" t="t" r="r" b="b"/>
              <a:pathLst>
                <a:path w="11187" h="11217" fill="none" extrusionOk="0">
                  <a:moveTo>
                    <a:pt x="11186" y="5593"/>
                  </a:moveTo>
                  <a:cubicBezTo>
                    <a:pt x="11186" y="8694"/>
                    <a:pt x="8694" y="11217"/>
                    <a:pt x="5593" y="11217"/>
                  </a:cubicBezTo>
                  <a:cubicBezTo>
                    <a:pt x="2493" y="11217"/>
                    <a:pt x="1" y="8694"/>
                    <a:pt x="1" y="5593"/>
                  </a:cubicBezTo>
                  <a:cubicBezTo>
                    <a:pt x="1" y="2523"/>
                    <a:pt x="2493" y="1"/>
                    <a:pt x="5593" y="1"/>
                  </a:cubicBezTo>
                  <a:cubicBezTo>
                    <a:pt x="8694"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7;p31">
              <a:extLst>
                <a:ext uri="{FF2B5EF4-FFF2-40B4-BE49-F238E27FC236}">
                  <a16:creationId xmlns:a16="http://schemas.microsoft.com/office/drawing/2014/main" id="{51A58A08-E5E7-41FB-9D79-EBD37B8D7F1C}"/>
                </a:ext>
              </a:extLst>
            </p:cNvPr>
            <p:cNvSpPr/>
            <p:nvPr/>
          </p:nvSpPr>
          <p:spPr>
            <a:xfrm>
              <a:off x="1605925" y="1510950"/>
              <a:ext cx="279650" cy="280425"/>
            </a:xfrm>
            <a:custGeom>
              <a:avLst/>
              <a:gdLst/>
              <a:ahLst/>
              <a:cxnLst/>
              <a:rect l="l" t="t" r="r" b="b"/>
              <a:pathLst>
                <a:path w="11186" h="11217" fill="none" extrusionOk="0">
                  <a:moveTo>
                    <a:pt x="11186" y="5593"/>
                  </a:moveTo>
                  <a:cubicBezTo>
                    <a:pt x="11186" y="8694"/>
                    <a:pt x="8693" y="11217"/>
                    <a:pt x="5593" y="11217"/>
                  </a:cubicBezTo>
                  <a:cubicBezTo>
                    <a:pt x="2493" y="11217"/>
                    <a:pt x="0" y="8694"/>
                    <a:pt x="0" y="5593"/>
                  </a:cubicBezTo>
                  <a:cubicBezTo>
                    <a:pt x="0" y="2523"/>
                    <a:pt x="2493" y="1"/>
                    <a:pt x="5593" y="1"/>
                  </a:cubicBezTo>
                  <a:cubicBezTo>
                    <a:pt x="8693"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442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Effect transition="in" filter="wipe(down)">
                                      <p:cBhvr>
                                        <p:cTn id="7" dur="500"/>
                                        <p:tgtEl>
                                          <p:spTgt spid="5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655491" y="1224419"/>
            <a:ext cx="4053900" cy="5796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Game concept</a:t>
            </a:r>
            <a:endParaRPr dirty="0"/>
          </a:p>
        </p:txBody>
      </p:sp>
      <p:sp>
        <p:nvSpPr>
          <p:cNvPr id="199" name="Google Shape;199;p31"/>
          <p:cNvSpPr txBox="1">
            <a:spLocks noGrp="1"/>
          </p:cNvSpPr>
          <p:nvPr>
            <p:ph type="body" idx="1"/>
          </p:nvPr>
        </p:nvSpPr>
        <p:spPr>
          <a:xfrm flipH="1">
            <a:off x="655491" y="1762669"/>
            <a:ext cx="3730823" cy="2237831"/>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marL="0" lvl="0" indent="0" algn="just" rtl="0">
              <a:spcBef>
                <a:spcPts val="1600"/>
              </a:spcBef>
              <a:spcAft>
                <a:spcPts val="1600"/>
              </a:spcAft>
              <a:buNone/>
            </a:pPr>
            <a:r>
              <a:rPr lang="en-US" sz="2300" dirty="0">
                <a:solidFill>
                  <a:schemeClr val="bg1"/>
                </a:solidFill>
                <a:latin typeface="Bell MT" panose="02020503060305020303" pitchFamily="18" charset="0"/>
              </a:rPr>
              <a:t>Dusk on mankind is a game where the sole objective is to survive the wave of enemies that are attacking the player.</a:t>
            </a:r>
            <a:endParaRPr sz="2300" dirty="0">
              <a:solidFill>
                <a:schemeClr val="bg1"/>
              </a:solidFill>
              <a:latin typeface="Bell MT" panose="02020503060305020303" pitchFamily="18" charset="0"/>
            </a:endParaRPr>
          </a:p>
        </p:txBody>
      </p:sp>
      <p:grpSp>
        <p:nvGrpSpPr>
          <p:cNvPr id="200" name="Google Shape;200;p31"/>
          <p:cNvGrpSpPr/>
          <p:nvPr/>
        </p:nvGrpSpPr>
        <p:grpSpPr>
          <a:xfrm rot="1490531">
            <a:off x="5178045" y="1418127"/>
            <a:ext cx="3389855" cy="2045304"/>
            <a:chOff x="305750" y="840725"/>
            <a:chExt cx="2242450" cy="1367825"/>
          </a:xfrm>
        </p:grpSpPr>
        <p:sp>
          <p:nvSpPr>
            <p:cNvPr id="201" name="Google Shape;201;p31"/>
            <p:cNvSpPr/>
            <p:nvPr/>
          </p:nvSpPr>
          <p:spPr>
            <a:xfrm>
              <a:off x="305750" y="840725"/>
              <a:ext cx="2242450" cy="1367825"/>
            </a:xfrm>
            <a:custGeom>
              <a:avLst/>
              <a:gdLst/>
              <a:ahLst/>
              <a:cxnLst/>
              <a:rect l="l" t="t" r="r" b="b"/>
              <a:pathLst>
                <a:path w="89698" h="54713" fill="none" extrusionOk="0">
                  <a:moveTo>
                    <a:pt x="82525" y="12159"/>
                  </a:moveTo>
                  <a:cubicBezTo>
                    <a:pt x="82433" y="11217"/>
                    <a:pt x="82251" y="10335"/>
                    <a:pt x="82008" y="9454"/>
                  </a:cubicBezTo>
                  <a:lnTo>
                    <a:pt x="82008" y="9454"/>
                  </a:lnTo>
                  <a:lnTo>
                    <a:pt x="82008" y="9454"/>
                  </a:lnTo>
                  <a:cubicBezTo>
                    <a:pt x="80579" y="4894"/>
                    <a:pt x="76780" y="1368"/>
                    <a:pt x="72038" y="365"/>
                  </a:cubicBezTo>
                  <a:lnTo>
                    <a:pt x="72038" y="365"/>
                  </a:lnTo>
                  <a:cubicBezTo>
                    <a:pt x="72038" y="365"/>
                    <a:pt x="72038" y="365"/>
                    <a:pt x="72038" y="335"/>
                  </a:cubicBezTo>
                  <a:cubicBezTo>
                    <a:pt x="71126" y="153"/>
                    <a:pt x="70214" y="61"/>
                    <a:pt x="69272" y="61"/>
                  </a:cubicBezTo>
                  <a:cubicBezTo>
                    <a:pt x="69090" y="61"/>
                    <a:pt x="68877" y="61"/>
                    <a:pt x="68695" y="92"/>
                  </a:cubicBezTo>
                  <a:cubicBezTo>
                    <a:pt x="65533" y="1"/>
                    <a:pt x="60548" y="274"/>
                    <a:pt x="55168" y="2250"/>
                  </a:cubicBezTo>
                  <a:cubicBezTo>
                    <a:pt x="51612" y="3527"/>
                    <a:pt x="47965" y="3922"/>
                    <a:pt x="44834" y="3922"/>
                  </a:cubicBezTo>
                  <a:cubicBezTo>
                    <a:pt x="41703" y="3922"/>
                    <a:pt x="38056" y="3527"/>
                    <a:pt x="34530" y="2250"/>
                  </a:cubicBezTo>
                  <a:cubicBezTo>
                    <a:pt x="29150" y="274"/>
                    <a:pt x="24134" y="1"/>
                    <a:pt x="20973" y="92"/>
                  </a:cubicBezTo>
                  <a:cubicBezTo>
                    <a:pt x="20791" y="61"/>
                    <a:pt x="20609" y="61"/>
                    <a:pt x="20396" y="61"/>
                  </a:cubicBezTo>
                  <a:cubicBezTo>
                    <a:pt x="19453" y="61"/>
                    <a:pt x="18542" y="153"/>
                    <a:pt x="17660" y="335"/>
                  </a:cubicBezTo>
                  <a:cubicBezTo>
                    <a:pt x="17630" y="335"/>
                    <a:pt x="17630" y="365"/>
                    <a:pt x="17630" y="365"/>
                  </a:cubicBezTo>
                  <a:lnTo>
                    <a:pt x="17630" y="365"/>
                  </a:lnTo>
                  <a:cubicBezTo>
                    <a:pt x="12888" y="1368"/>
                    <a:pt x="9089" y="4894"/>
                    <a:pt x="7690" y="9454"/>
                  </a:cubicBezTo>
                  <a:lnTo>
                    <a:pt x="7690" y="9454"/>
                  </a:lnTo>
                  <a:lnTo>
                    <a:pt x="7690" y="9454"/>
                  </a:lnTo>
                  <a:cubicBezTo>
                    <a:pt x="7417" y="10335"/>
                    <a:pt x="7234" y="11217"/>
                    <a:pt x="7143" y="12159"/>
                  </a:cubicBezTo>
                  <a:cubicBezTo>
                    <a:pt x="5350" y="21916"/>
                    <a:pt x="0" y="54713"/>
                    <a:pt x="10639" y="53558"/>
                  </a:cubicBezTo>
                  <a:cubicBezTo>
                    <a:pt x="17630" y="52798"/>
                    <a:pt x="22827" y="44956"/>
                    <a:pt x="26080" y="38208"/>
                  </a:cubicBezTo>
                  <a:cubicBezTo>
                    <a:pt x="27569" y="39150"/>
                    <a:pt x="29362" y="39697"/>
                    <a:pt x="31277" y="39697"/>
                  </a:cubicBezTo>
                  <a:cubicBezTo>
                    <a:pt x="35320" y="39697"/>
                    <a:pt x="38785" y="37235"/>
                    <a:pt x="40275" y="33740"/>
                  </a:cubicBezTo>
                  <a:cubicBezTo>
                    <a:pt x="42767" y="32433"/>
                    <a:pt x="44834" y="32372"/>
                    <a:pt x="44834" y="32372"/>
                  </a:cubicBezTo>
                  <a:cubicBezTo>
                    <a:pt x="44834" y="32372"/>
                    <a:pt x="46901" y="32433"/>
                    <a:pt x="49424" y="33740"/>
                  </a:cubicBezTo>
                  <a:cubicBezTo>
                    <a:pt x="50883" y="37235"/>
                    <a:pt x="54348" y="39697"/>
                    <a:pt x="58421" y="39697"/>
                  </a:cubicBezTo>
                  <a:cubicBezTo>
                    <a:pt x="60305" y="39697"/>
                    <a:pt x="62099" y="39150"/>
                    <a:pt x="63618" y="38208"/>
                  </a:cubicBezTo>
                  <a:cubicBezTo>
                    <a:pt x="66840" y="44956"/>
                    <a:pt x="72038" y="52798"/>
                    <a:pt x="79029" y="53558"/>
                  </a:cubicBezTo>
                  <a:cubicBezTo>
                    <a:pt x="89698" y="54713"/>
                    <a:pt x="84348" y="21916"/>
                    <a:pt x="82525" y="12159"/>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1"/>
            <p:cNvSpPr/>
            <p:nvPr/>
          </p:nvSpPr>
          <p:spPr>
            <a:xfrm>
              <a:off x="991175" y="1545900"/>
              <a:ext cx="219625" cy="220400"/>
            </a:xfrm>
            <a:custGeom>
              <a:avLst/>
              <a:gdLst/>
              <a:ahLst/>
              <a:cxnLst/>
              <a:rect l="l" t="t" r="r" b="b"/>
              <a:pathLst>
                <a:path w="8785" h="8816" extrusionOk="0">
                  <a:moveTo>
                    <a:pt x="4377" y="1"/>
                  </a:moveTo>
                  <a:cubicBezTo>
                    <a:pt x="1976" y="1"/>
                    <a:pt x="0" y="1976"/>
                    <a:pt x="0" y="4408"/>
                  </a:cubicBezTo>
                  <a:cubicBezTo>
                    <a:pt x="0" y="6840"/>
                    <a:pt x="1976" y="8815"/>
                    <a:pt x="4377" y="8815"/>
                  </a:cubicBezTo>
                  <a:cubicBezTo>
                    <a:pt x="6809" y="8815"/>
                    <a:pt x="8785" y="6840"/>
                    <a:pt x="8785" y="4408"/>
                  </a:cubicBezTo>
                  <a:cubicBezTo>
                    <a:pt x="8785" y="1976"/>
                    <a:pt x="6809" y="1"/>
                    <a:pt x="4377"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1635550" y="1545900"/>
              <a:ext cx="220400" cy="220400"/>
            </a:xfrm>
            <a:custGeom>
              <a:avLst/>
              <a:gdLst/>
              <a:ahLst/>
              <a:cxnLst/>
              <a:rect l="l" t="t" r="r" b="b"/>
              <a:pathLst>
                <a:path w="8816" h="8816" extrusionOk="0">
                  <a:moveTo>
                    <a:pt x="4408" y="1"/>
                  </a:moveTo>
                  <a:cubicBezTo>
                    <a:pt x="1976" y="1"/>
                    <a:pt x="1" y="1976"/>
                    <a:pt x="1" y="4408"/>
                  </a:cubicBezTo>
                  <a:cubicBezTo>
                    <a:pt x="1" y="6840"/>
                    <a:pt x="1976" y="8815"/>
                    <a:pt x="4408" y="8815"/>
                  </a:cubicBezTo>
                  <a:cubicBezTo>
                    <a:pt x="6840" y="8815"/>
                    <a:pt x="8815" y="6840"/>
                    <a:pt x="8815" y="4408"/>
                  </a:cubicBezTo>
                  <a:cubicBezTo>
                    <a:pt x="8815" y="1976"/>
                    <a:pt x="6840" y="1"/>
                    <a:pt x="4408" y="1"/>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41625" y="1059400"/>
              <a:ext cx="361725" cy="319100"/>
            </a:xfrm>
            <a:custGeom>
              <a:avLst/>
              <a:gdLst/>
              <a:ahLst/>
              <a:cxnLst/>
              <a:rect l="l" t="t" r="r" b="b"/>
              <a:pathLst>
                <a:path w="14469" h="12764" extrusionOk="0">
                  <a:moveTo>
                    <a:pt x="7384" y="1"/>
                  </a:moveTo>
                  <a:cubicBezTo>
                    <a:pt x="6204" y="1"/>
                    <a:pt x="5259" y="676"/>
                    <a:pt x="5259" y="676"/>
                  </a:cubicBezTo>
                  <a:cubicBezTo>
                    <a:pt x="5532" y="2500"/>
                    <a:pt x="6535" y="4385"/>
                    <a:pt x="7052" y="5205"/>
                  </a:cubicBezTo>
                  <a:cubicBezTo>
                    <a:pt x="7113" y="5312"/>
                    <a:pt x="7219" y="5365"/>
                    <a:pt x="7325" y="5365"/>
                  </a:cubicBezTo>
                  <a:cubicBezTo>
                    <a:pt x="7432" y="5365"/>
                    <a:pt x="7538" y="5312"/>
                    <a:pt x="7599" y="5205"/>
                  </a:cubicBezTo>
                  <a:cubicBezTo>
                    <a:pt x="8845" y="3199"/>
                    <a:pt x="9240" y="676"/>
                    <a:pt x="9240" y="676"/>
                  </a:cubicBezTo>
                  <a:cubicBezTo>
                    <a:pt x="8622" y="170"/>
                    <a:pt x="7974" y="1"/>
                    <a:pt x="7384" y="1"/>
                  </a:cubicBezTo>
                  <a:close/>
                  <a:moveTo>
                    <a:pt x="1550" y="4385"/>
                  </a:moveTo>
                  <a:cubicBezTo>
                    <a:pt x="0" y="6239"/>
                    <a:pt x="1550" y="8366"/>
                    <a:pt x="1550" y="8366"/>
                  </a:cubicBezTo>
                  <a:cubicBezTo>
                    <a:pt x="3374" y="8093"/>
                    <a:pt x="5228" y="7090"/>
                    <a:pt x="6079" y="6573"/>
                  </a:cubicBezTo>
                  <a:cubicBezTo>
                    <a:pt x="6292" y="6451"/>
                    <a:pt x="6292" y="6147"/>
                    <a:pt x="6079" y="6026"/>
                  </a:cubicBezTo>
                  <a:cubicBezTo>
                    <a:pt x="4073" y="4780"/>
                    <a:pt x="1550" y="4385"/>
                    <a:pt x="1550" y="4385"/>
                  </a:cubicBezTo>
                  <a:close/>
                  <a:moveTo>
                    <a:pt x="12949" y="4385"/>
                  </a:moveTo>
                  <a:cubicBezTo>
                    <a:pt x="12949" y="4385"/>
                    <a:pt x="10426" y="4780"/>
                    <a:pt x="8420" y="6026"/>
                  </a:cubicBezTo>
                  <a:cubicBezTo>
                    <a:pt x="8207" y="6147"/>
                    <a:pt x="8207" y="6451"/>
                    <a:pt x="8420" y="6573"/>
                  </a:cubicBezTo>
                  <a:cubicBezTo>
                    <a:pt x="9240" y="7090"/>
                    <a:pt x="11125" y="8093"/>
                    <a:pt x="12949" y="8366"/>
                  </a:cubicBezTo>
                  <a:cubicBezTo>
                    <a:pt x="12949" y="8366"/>
                    <a:pt x="14468" y="6239"/>
                    <a:pt x="12949" y="4385"/>
                  </a:cubicBezTo>
                  <a:close/>
                  <a:moveTo>
                    <a:pt x="7325" y="7386"/>
                  </a:moveTo>
                  <a:cubicBezTo>
                    <a:pt x="7219" y="7386"/>
                    <a:pt x="7113" y="7439"/>
                    <a:pt x="7052" y="7546"/>
                  </a:cubicBezTo>
                  <a:cubicBezTo>
                    <a:pt x="6535" y="8397"/>
                    <a:pt x="5532" y="10251"/>
                    <a:pt x="5259" y="12075"/>
                  </a:cubicBezTo>
                  <a:cubicBezTo>
                    <a:pt x="5259" y="12075"/>
                    <a:pt x="6204" y="12764"/>
                    <a:pt x="7384" y="12764"/>
                  </a:cubicBezTo>
                  <a:cubicBezTo>
                    <a:pt x="7974" y="12764"/>
                    <a:pt x="8622" y="12591"/>
                    <a:pt x="9240" y="12075"/>
                  </a:cubicBezTo>
                  <a:cubicBezTo>
                    <a:pt x="9240" y="12075"/>
                    <a:pt x="8845" y="9582"/>
                    <a:pt x="7599" y="7546"/>
                  </a:cubicBezTo>
                  <a:cubicBezTo>
                    <a:pt x="7538" y="7439"/>
                    <a:pt x="7432" y="7386"/>
                    <a:pt x="7325" y="7386"/>
                  </a:cubicBezTo>
                  <a:close/>
                </a:path>
              </a:pathLst>
            </a:custGeom>
            <a:solidFill>
              <a:srgbClr val="FF1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2083125" y="1214600"/>
              <a:ext cx="110975" cy="110975"/>
            </a:xfrm>
            <a:custGeom>
              <a:avLst/>
              <a:gdLst/>
              <a:ahLst/>
              <a:cxnLst/>
              <a:rect l="l" t="t" r="r" b="b"/>
              <a:pathLst>
                <a:path w="4439" h="4439" fill="none" extrusionOk="0">
                  <a:moveTo>
                    <a:pt x="2220" y="4438"/>
                  </a:moveTo>
                  <a:cubicBezTo>
                    <a:pt x="973" y="4438"/>
                    <a:pt x="1" y="3435"/>
                    <a:pt x="1" y="2219"/>
                  </a:cubicBezTo>
                  <a:cubicBezTo>
                    <a:pt x="1" y="1003"/>
                    <a:pt x="973" y="0"/>
                    <a:pt x="2220" y="0"/>
                  </a:cubicBezTo>
                  <a:cubicBezTo>
                    <a:pt x="3435" y="0"/>
                    <a:pt x="4408" y="1003"/>
                    <a:pt x="4408" y="2219"/>
                  </a:cubicBezTo>
                  <a:cubicBezTo>
                    <a:pt x="4439" y="3435"/>
                    <a:pt x="3435" y="4438"/>
                    <a:pt x="2220"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1954700" y="1086925"/>
              <a:ext cx="110975" cy="110225"/>
            </a:xfrm>
            <a:custGeom>
              <a:avLst/>
              <a:gdLst/>
              <a:ahLst/>
              <a:cxnLst/>
              <a:rect l="l" t="t" r="r" b="b"/>
              <a:pathLst>
                <a:path w="4439" h="4409" fill="none" extrusionOk="0">
                  <a:moveTo>
                    <a:pt x="1" y="2220"/>
                  </a:moveTo>
                  <a:cubicBezTo>
                    <a:pt x="1" y="973"/>
                    <a:pt x="1004" y="1"/>
                    <a:pt x="2220" y="1"/>
                  </a:cubicBezTo>
                  <a:cubicBezTo>
                    <a:pt x="3466" y="1"/>
                    <a:pt x="4439" y="973"/>
                    <a:pt x="4439" y="2220"/>
                  </a:cubicBezTo>
                  <a:cubicBezTo>
                    <a:pt x="4439" y="3436"/>
                    <a:pt x="3466" y="4408"/>
                    <a:pt x="2220" y="4408"/>
                  </a:cubicBezTo>
                  <a:cubicBezTo>
                    <a:pt x="1004" y="4408"/>
                    <a:pt x="1" y="3436"/>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1954700" y="1342250"/>
              <a:ext cx="110975" cy="110975"/>
            </a:xfrm>
            <a:custGeom>
              <a:avLst/>
              <a:gdLst/>
              <a:ahLst/>
              <a:cxnLst/>
              <a:rect l="l" t="t" r="r" b="b"/>
              <a:pathLst>
                <a:path w="4439" h="4439" fill="none" extrusionOk="0">
                  <a:moveTo>
                    <a:pt x="1" y="2220"/>
                  </a:moveTo>
                  <a:cubicBezTo>
                    <a:pt x="1" y="1004"/>
                    <a:pt x="1004" y="1"/>
                    <a:pt x="2220" y="1"/>
                  </a:cubicBezTo>
                  <a:cubicBezTo>
                    <a:pt x="3466" y="1"/>
                    <a:pt x="4439" y="1004"/>
                    <a:pt x="4439" y="2220"/>
                  </a:cubicBezTo>
                  <a:cubicBezTo>
                    <a:pt x="4439" y="3435"/>
                    <a:pt x="3466" y="4438"/>
                    <a:pt x="2220" y="4438"/>
                  </a:cubicBezTo>
                  <a:cubicBezTo>
                    <a:pt x="1004" y="4438"/>
                    <a:pt x="1" y="3435"/>
                    <a:pt x="1" y="2220"/>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1827050" y="1214600"/>
              <a:ext cx="110975" cy="110975"/>
            </a:xfrm>
            <a:custGeom>
              <a:avLst/>
              <a:gdLst/>
              <a:ahLst/>
              <a:cxnLst/>
              <a:rect l="l" t="t" r="r" b="b"/>
              <a:pathLst>
                <a:path w="4439" h="4439" fill="none" extrusionOk="0">
                  <a:moveTo>
                    <a:pt x="2219" y="4438"/>
                  </a:moveTo>
                  <a:cubicBezTo>
                    <a:pt x="1003" y="4438"/>
                    <a:pt x="0" y="3435"/>
                    <a:pt x="0" y="2219"/>
                  </a:cubicBezTo>
                  <a:cubicBezTo>
                    <a:pt x="0" y="1003"/>
                    <a:pt x="1003" y="0"/>
                    <a:pt x="2219" y="0"/>
                  </a:cubicBezTo>
                  <a:cubicBezTo>
                    <a:pt x="3435" y="0"/>
                    <a:pt x="4438" y="1003"/>
                    <a:pt x="4438" y="2219"/>
                  </a:cubicBezTo>
                  <a:cubicBezTo>
                    <a:pt x="4438" y="3435"/>
                    <a:pt x="3435" y="4438"/>
                    <a:pt x="2219" y="4438"/>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1263975" y="1330850"/>
              <a:ext cx="95000" cy="20550"/>
            </a:xfrm>
            <a:custGeom>
              <a:avLst/>
              <a:gdLst/>
              <a:ahLst/>
              <a:cxnLst/>
              <a:rect l="l" t="t" r="r" b="b"/>
              <a:pathLst>
                <a:path w="3800" h="822" fill="none" extrusionOk="0">
                  <a:moveTo>
                    <a:pt x="3526" y="821"/>
                  </a:moveTo>
                  <a:lnTo>
                    <a:pt x="274" y="821"/>
                  </a:lnTo>
                  <a:cubicBezTo>
                    <a:pt x="122" y="821"/>
                    <a:pt x="0" y="700"/>
                    <a:pt x="0" y="548"/>
                  </a:cubicBezTo>
                  <a:lnTo>
                    <a:pt x="0" y="274"/>
                  </a:lnTo>
                  <a:cubicBezTo>
                    <a:pt x="0" y="122"/>
                    <a:pt x="122" y="1"/>
                    <a:pt x="274" y="1"/>
                  </a:cubicBezTo>
                  <a:lnTo>
                    <a:pt x="3526" y="1"/>
                  </a:lnTo>
                  <a:cubicBezTo>
                    <a:pt x="3678" y="1"/>
                    <a:pt x="3800" y="122"/>
                    <a:pt x="3800" y="274"/>
                  </a:cubicBezTo>
                  <a:lnTo>
                    <a:pt x="3800" y="548"/>
                  </a:lnTo>
                  <a:cubicBezTo>
                    <a:pt x="3800" y="700"/>
                    <a:pt x="3678" y="821"/>
                    <a:pt x="3526"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474450" y="1330850"/>
              <a:ext cx="95025" cy="20550"/>
            </a:xfrm>
            <a:custGeom>
              <a:avLst/>
              <a:gdLst/>
              <a:ahLst/>
              <a:cxnLst/>
              <a:rect l="l" t="t" r="r" b="b"/>
              <a:pathLst>
                <a:path w="3801" h="822" fill="none" extrusionOk="0">
                  <a:moveTo>
                    <a:pt x="3527" y="821"/>
                  </a:moveTo>
                  <a:lnTo>
                    <a:pt x="274" y="821"/>
                  </a:lnTo>
                  <a:cubicBezTo>
                    <a:pt x="122" y="821"/>
                    <a:pt x="1" y="700"/>
                    <a:pt x="1" y="548"/>
                  </a:cubicBezTo>
                  <a:lnTo>
                    <a:pt x="1" y="274"/>
                  </a:lnTo>
                  <a:cubicBezTo>
                    <a:pt x="1" y="122"/>
                    <a:pt x="122" y="1"/>
                    <a:pt x="274" y="1"/>
                  </a:cubicBezTo>
                  <a:lnTo>
                    <a:pt x="3527" y="1"/>
                  </a:lnTo>
                  <a:cubicBezTo>
                    <a:pt x="3679" y="1"/>
                    <a:pt x="3800" y="122"/>
                    <a:pt x="3800" y="274"/>
                  </a:cubicBezTo>
                  <a:lnTo>
                    <a:pt x="3800" y="548"/>
                  </a:lnTo>
                  <a:cubicBezTo>
                    <a:pt x="3800" y="700"/>
                    <a:pt x="3679" y="821"/>
                    <a:pt x="3527" y="821"/>
                  </a:cubicBezTo>
                  <a:close/>
                </a:path>
              </a:pathLst>
            </a:custGeom>
            <a:solidFill>
              <a:schemeClr val="accent1"/>
            </a:solid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615775" y="1007900"/>
              <a:ext cx="413400" cy="413400"/>
            </a:xfrm>
            <a:custGeom>
              <a:avLst/>
              <a:gdLst/>
              <a:ahLst/>
              <a:cxnLst/>
              <a:rect l="l" t="t" r="r" b="b"/>
              <a:pathLst>
                <a:path w="16536" h="16536" fill="none" extrusionOk="0">
                  <a:moveTo>
                    <a:pt x="16536" y="8268"/>
                  </a:moveTo>
                  <a:cubicBezTo>
                    <a:pt x="16536" y="12828"/>
                    <a:pt x="12858" y="16536"/>
                    <a:pt x="8268" y="16536"/>
                  </a:cubicBezTo>
                  <a:cubicBezTo>
                    <a:pt x="3709" y="16536"/>
                    <a:pt x="1" y="12828"/>
                    <a:pt x="1" y="8268"/>
                  </a:cubicBezTo>
                  <a:cubicBezTo>
                    <a:pt x="1" y="3709"/>
                    <a:pt x="3709" y="1"/>
                    <a:pt x="8268" y="1"/>
                  </a:cubicBezTo>
                  <a:cubicBezTo>
                    <a:pt x="12858" y="1"/>
                    <a:pt x="16536" y="3709"/>
                    <a:pt x="16536" y="8268"/>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963050" y="1510950"/>
              <a:ext cx="279675" cy="280425"/>
            </a:xfrm>
            <a:custGeom>
              <a:avLst/>
              <a:gdLst/>
              <a:ahLst/>
              <a:cxnLst/>
              <a:rect l="l" t="t" r="r" b="b"/>
              <a:pathLst>
                <a:path w="11187" h="11217" fill="none" extrusionOk="0">
                  <a:moveTo>
                    <a:pt x="11186" y="5593"/>
                  </a:moveTo>
                  <a:cubicBezTo>
                    <a:pt x="11186" y="8694"/>
                    <a:pt x="8694" y="11217"/>
                    <a:pt x="5593" y="11217"/>
                  </a:cubicBezTo>
                  <a:cubicBezTo>
                    <a:pt x="2493" y="11217"/>
                    <a:pt x="1" y="8694"/>
                    <a:pt x="1" y="5593"/>
                  </a:cubicBezTo>
                  <a:cubicBezTo>
                    <a:pt x="1" y="2523"/>
                    <a:pt x="2493" y="1"/>
                    <a:pt x="5593" y="1"/>
                  </a:cubicBezTo>
                  <a:cubicBezTo>
                    <a:pt x="8694"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1605925" y="1510950"/>
              <a:ext cx="279650" cy="280425"/>
            </a:xfrm>
            <a:custGeom>
              <a:avLst/>
              <a:gdLst/>
              <a:ahLst/>
              <a:cxnLst/>
              <a:rect l="l" t="t" r="r" b="b"/>
              <a:pathLst>
                <a:path w="11186" h="11217" fill="none" extrusionOk="0">
                  <a:moveTo>
                    <a:pt x="11186" y="5593"/>
                  </a:moveTo>
                  <a:cubicBezTo>
                    <a:pt x="11186" y="8694"/>
                    <a:pt x="8693" y="11217"/>
                    <a:pt x="5593" y="11217"/>
                  </a:cubicBezTo>
                  <a:cubicBezTo>
                    <a:pt x="2493" y="11217"/>
                    <a:pt x="0" y="8694"/>
                    <a:pt x="0" y="5593"/>
                  </a:cubicBezTo>
                  <a:cubicBezTo>
                    <a:pt x="0" y="2523"/>
                    <a:pt x="2493" y="1"/>
                    <a:pt x="5593" y="1"/>
                  </a:cubicBezTo>
                  <a:cubicBezTo>
                    <a:pt x="8693" y="1"/>
                    <a:pt x="11186" y="2523"/>
                    <a:pt x="11186" y="5593"/>
                  </a:cubicBezTo>
                  <a:close/>
                </a:path>
              </a:pathLst>
            </a:custGeom>
            <a:noFill/>
            <a:ln w="28575" cap="flat" cmpd="sng">
              <a:solidFill>
                <a:srgbClr val="FF111E"/>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anim calcmode="lin" valueType="num">
                                      <p:cBhvr>
                                        <p:cTn id="8" dur="10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00000"/>
            </a:gs>
            <a:gs pos="78000">
              <a:schemeClr val="accent3">
                <a:lumMod val="95000"/>
                <a:lumOff val="5000"/>
              </a:schemeClr>
            </a:gs>
            <a:gs pos="100000">
              <a:schemeClr val="accent3">
                <a:lumMod val="60000"/>
              </a:schemeClr>
            </a:gs>
          </a:gsLst>
          <a:path path="circle">
            <a:fillToRect r="100000" b="100000"/>
          </a:path>
          <a:tileRect l="-100000" t="-100000"/>
        </a:gradFill>
        <a:effectLst/>
      </p:bgPr>
    </p:bg>
    <p:spTree>
      <p:nvGrpSpPr>
        <p:cNvPr id="1" name="Shape 603"/>
        <p:cNvGrpSpPr/>
        <p:nvPr/>
      </p:nvGrpSpPr>
      <p:grpSpPr>
        <a:xfrm>
          <a:off x="0" y="0"/>
          <a:ext cx="0" cy="0"/>
          <a:chOff x="0" y="0"/>
          <a:chExt cx="0" cy="0"/>
        </a:xfrm>
      </p:grpSpPr>
      <p:sp>
        <p:nvSpPr>
          <p:cNvPr id="13" name="TextBox 12">
            <a:extLst>
              <a:ext uri="{FF2B5EF4-FFF2-40B4-BE49-F238E27FC236}">
                <a16:creationId xmlns:a16="http://schemas.microsoft.com/office/drawing/2014/main" id="{DB7B12F5-E374-4559-A08E-BCB345979891}"/>
              </a:ext>
            </a:extLst>
          </p:cNvPr>
          <p:cNvSpPr txBox="1"/>
          <p:nvPr/>
        </p:nvSpPr>
        <p:spPr>
          <a:xfrm>
            <a:off x="394981" y="147310"/>
            <a:ext cx="3857386" cy="646331"/>
          </a:xfrm>
          <a:prstGeom prst="rect">
            <a:avLst/>
          </a:prstGeom>
          <a:noFill/>
        </p:spPr>
        <p:txBody>
          <a:bodyPr wrap="square">
            <a:spAutoFit/>
          </a:bodyPr>
          <a:lstStyle/>
          <a:p>
            <a:r>
              <a:rPr lang="en-US" sz="3600" dirty="0">
                <a:solidFill>
                  <a:schemeClr val="bg1"/>
                </a:solidFill>
                <a:latin typeface="Orbitron" panose="020B0604020202020204" charset="0"/>
              </a:rPr>
              <a:t>Game loop : </a:t>
            </a:r>
          </a:p>
        </p:txBody>
      </p:sp>
      <p:sp>
        <p:nvSpPr>
          <p:cNvPr id="23" name="Arrow: Right 22">
            <a:extLst>
              <a:ext uri="{FF2B5EF4-FFF2-40B4-BE49-F238E27FC236}">
                <a16:creationId xmlns:a16="http://schemas.microsoft.com/office/drawing/2014/main" id="{0405EE82-9FB7-4F6A-9177-D6DFC3FD3A01}"/>
              </a:ext>
            </a:extLst>
          </p:cNvPr>
          <p:cNvSpPr/>
          <p:nvPr/>
        </p:nvSpPr>
        <p:spPr>
          <a:xfrm rot="5400000">
            <a:off x="759352" y="2392064"/>
            <a:ext cx="523892" cy="115122"/>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77F7C34-D918-4523-A3E9-F064656EE1E2}"/>
              </a:ext>
            </a:extLst>
          </p:cNvPr>
          <p:cNvGrpSpPr/>
          <p:nvPr/>
        </p:nvGrpSpPr>
        <p:grpSpPr>
          <a:xfrm>
            <a:off x="557236" y="2792988"/>
            <a:ext cx="1018648" cy="836020"/>
            <a:chOff x="180452" y="2280850"/>
            <a:chExt cx="739818" cy="739818"/>
          </a:xfrm>
          <a:solidFill>
            <a:schemeClr val="accent1">
              <a:lumMod val="75000"/>
            </a:schemeClr>
          </a:solidFill>
        </p:grpSpPr>
        <p:sp>
          <p:nvSpPr>
            <p:cNvPr id="40" name="Oval 39">
              <a:extLst>
                <a:ext uri="{FF2B5EF4-FFF2-40B4-BE49-F238E27FC236}">
                  <a16:creationId xmlns:a16="http://schemas.microsoft.com/office/drawing/2014/main" id="{4CD26A3E-8971-457E-843B-F5AD1E0AAAAB}"/>
                </a:ext>
              </a:extLst>
            </p:cNvPr>
            <p:cNvSpPr/>
            <p:nvPr/>
          </p:nvSpPr>
          <p:spPr>
            <a:xfrm>
              <a:off x="180452" y="2280850"/>
              <a:ext cx="739818" cy="739818"/>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a:extLst>
                <a:ext uri="{FF2B5EF4-FFF2-40B4-BE49-F238E27FC236}">
                  <a16:creationId xmlns:a16="http://schemas.microsoft.com/office/drawing/2014/main" id="{1CEFB490-E88F-471A-BB58-ACB9AF20CC19}"/>
                </a:ext>
              </a:extLst>
            </p:cNvPr>
            <p:cNvSpPr txBox="1"/>
            <p:nvPr/>
          </p:nvSpPr>
          <p:spPr>
            <a:xfrm>
              <a:off x="288796" y="2389194"/>
              <a:ext cx="523130" cy="52313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b="1" i="0" kern="1200" dirty="0"/>
                <a:t>Player Spawn</a:t>
              </a:r>
              <a:endParaRPr lang="en-US" b="1" kern="1200" dirty="0"/>
            </a:p>
          </p:txBody>
        </p:sp>
      </p:grpSp>
      <p:grpSp>
        <p:nvGrpSpPr>
          <p:cNvPr id="15" name="Group 14">
            <a:extLst>
              <a:ext uri="{FF2B5EF4-FFF2-40B4-BE49-F238E27FC236}">
                <a16:creationId xmlns:a16="http://schemas.microsoft.com/office/drawing/2014/main" id="{D83A4670-A430-4016-8076-AADD1BC3CF67}"/>
              </a:ext>
            </a:extLst>
          </p:cNvPr>
          <p:cNvGrpSpPr/>
          <p:nvPr/>
        </p:nvGrpSpPr>
        <p:grpSpPr>
          <a:xfrm>
            <a:off x="466712" y="956075"/>
            <a:ext cx="1109172" cy="1109172"/>
            <a:chOff x="0" y="381705"/>
            <a:chExt cx="1109172" cy="1109172"/>
          </a:xfrm>
          <a:solidFill>
            <a:schemeClr val="accent1">
              <a:lumMod val="75000"/>
            </a:schemeClr>
          </a:solidFill>
        </p:grpSpPr>
        <p:sp>
          <p:nvSpPr>
            <p:cNvPr id="16" name="Oval 15">
              <a:extLst>
                <a:ext uri="{FF2B5EF4-FFF2-40B4-BE49-F238E27FC236}">
                  <a16:creationId xmlns:a16="http://schemas.microsoft.com/office/drawing/2014/main" id="{0C26D1D8-3D31-4322-8F9C-BCB3D2E122B2}"/>
                </a:ext>
              </a:extLst>
            </p:cNvPr>
            <p:cNvSpPr/>
            <p:nvPr/>
          </p:nvSpPr>
          <p:spPr>
            <a:xfrm>
              <a:off x="0" y="381705"/>
              <a:ext cx="1109172" cy="1109172"/>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4">
              <a:extLst>
                <a:ext uri="{FF2B5EF4-FFF2-40B4-BE49-F238E27FC236}">
                  <a16:creationId xmlns:a16="http://schemas.microsoft.com/office/drawing/2014/main" id="{E4CB3920-E0A4-47CB-A24E-F3DD12D4DE19}"/>
                </a:ext>
              </a:extLst>
            </p:cNvPr>
            <p:cNvSpPr txBox="1"/>
            <p:nvPr/>
          </p:nvSpPr>
          <p:spPr>
            <a:xfrm>
              <a:off x="162434" y="544139"/>
              <a:ext cx="784304" cy="7843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700" b="1" i="0" kern="1200" dirty="0"/>
                <a:t>Start Screen</a:t>
              </a:r>
              <a:endParaRPr lang="en-US" sz="1700" b="1" kern="1200" dirty="0"/>
            </a:p>
          </p:txBody>
        </p:sp>
      </p:grpSp>
      <p:grpSp>
        <p:nvGrpSpPr>
          <p:cNvPr id="25" name="Group 24">
            <a:extLst>
              <a:ext uri="{FF2B5EF4-FFF2-40B4-BE49-F238E27FC236}">
                <a16:creationId xmlns:a16="http://schemas.microsoft.com/office/drawing/2014/main" id="{42BE35C6-46A3-42D2-9CB4-53B4D578A079}"/>
              </a:ext>
            </a:extLst>
          </p:cNvPr>
          <p:cNvGrpSpPr/>
          <p:nvPr/>
        </p:nvGrpSpPr>
        <p:grpSpPr>
          <a:xfrm>
            <a:off x="1632006" y="3746051"/>
            <a:ext cx="1006038" cy="870070"/>
            <a:chOff x="1016861" y="1397337"/>
            <a:chExt cx="739818" cy="739818"/>
          </a:xfrm>
          <a:solidFill>
            <a:schemeClr val="accent1">
              <a:lumMod val="75000"/>
            </a:schemeClr>
          </a:solidFill>
        </p:grpSpPr>
        <p:sp>
          <p:nvSpPr>
            <p:cNvPr id="29" name="Oval 28">
              <a:extLst>
                <a:ext uri="{FF2B5EF4-FFF2-40B4-BE49-F238E27FC236}">
                  <a16:creationId xmlns:a16="http://schemas.microsoft.com/office/drawing/2014/main" id="{4F45E2D3-B42E-4A94-B3F0-41406D4BB1B6}"/>
                </a:ext>
              </a:extLst>
            </p:cNvPr>
            <p:cNvSpPr/>
            <p:nvPr/>
          </p:nvSpPr>
          <p:spPr>
            <a:xfrm>
              <a:off x="1016861" y="1397337"/>
              <a:ext cx="739818" cy="739818"/>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Oval 4">
              <a:extLst>
                <a:ext uri="{FF2B5EF4-FFF2-40B4-BE49-F238E27FC236}">
                  <a16:creationId xmlns:a16="http://schemas.microsoft.com/office/drawing/2014/main" id="{CD98C0C4-6475-4CD8-A6CC-BE09A2270490}"/>
                </a:ext>
              </a:extLst>
            </p:cNvPr>
            <p:cNvSpPr txBox="1"/>
            <p:nvPr/>
          </p:nvSpPr>
          <p:spPr>
            <a:xfrm>
              <a:off x="1125205" y="1505681"/>
              <a:ext cx="523130" cy="52313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300" b="1" i="0" kern="1200" dirty="0"/>
                <a:t>Zombie spawn</a:t>
              </a:r>
              <a:endParaRPr lang="en-US" sz="1300" b="1" kern="1200" dirty="0"/>
            </a:p>
          </p:txBody>
        </p:sp>
      </p:grpSp>
      <p:grpSp>
        <p:nvGrpSpPr>
          <p:cNvPr id="31" name="Group 30">
            <a:extLst>
              <a:ext uri="{FF2B5EF4-FFF2-40B4-BE49-F238E27FC236}">
                <a16:creationId xmlns:a16="http://schemas.microsoft.com/office/drawing/2014/main" id="{58FAD218-2A3F-4E2E-9F1B-A7F343EF6F21}"/>
              </a:ext>
            </a:extLst>
          </p:cNvPr>
          <p:cNvGrpSpPr/>
          <p:nvPr/>
        </p:nvGrpSpPr>
        <p:grpSpPr>
          <a:xfrm>
            <a:off x="3437123" y="3756020"/>
            <a:ext cx="955117" cy="836020"/>
            <a:chOff x="666817" y="2173997"/>
            <a:chExt cx="955116" cy="955116"/>
          </a:xfrm>
          <a:solidFill>
            <a:schemeClr val="accent1">
              <a:lumMod val="75000"/>
            </a:schemeClr>
          </a:solidFill>
        </p:grpSpPr>
        <p:sp>
          <p:nvSpPr>
            <p:cNvPr id="32" name="Oval 31">
              <a:extLst>
                <a:ext uri="{FF2B5EF4-FFF2-40B4-BE49-F238E27FC236}">
                  <a16:creationId xmlns:a16="http://schemas.microsoft.com/office/drawing/2014/main" id="{017CEEBD-D3D9-40C1-BA7A-145438982714}"/>
                </a:ext>
              </a:extLst>
            </p:cNvPr>
            <p:cNvSpPr/>
            <p:nvPr/>
          </p:nvSpPr>
          <p:spPr>
            <a:xfrm>
              <a:off x="666817" y="2173997"/>
              <a:ext cx="955116" cy="955116"/>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a:extLst>
                <a:ext uri="{FF2B5EF4-FFF2-40B4-BE49-F238E27FC236}">
                  <a16:creationId xmlns:a16="http://schemas.microsoft.com/office/drawing/2014/main" id="{EDC40DE8-7467-445C-A663-81841B561ECC}"/>
                </a:ext>
              </a:extLst>
            </p:cNvPr>
            <p:cNvSpPr txBox="1"/>
            <p:nvPr/>
          </p:nvSpPr>
          <p:spPr>
            <a:xfrm>
              <a:off x="806690" y="2313870"/>
              <a:ext cx="675370" cy="67537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b="1" i="0" kern="1200" dirty="0"/>
                <a:t>Wave Start</a:t>
              </a:r>
              <a:endParaRPr lang="en-US" b="1" kern="1200" dirty="0"/>
            </a:p>
          </p:txBody>
        </p:sp>
      </p:grpSp>
      <p:grpSp>
        <p:nvGrpSpPr>
          <p:cNvPr id="37" name="Group 36">
            <a:extLst>
              <a:ext uri="{FF2B5EF4-FFF2-40B4-BE49-F238E27FC236}">
                <a16:creationId xmlns:a16="http://schemas.microsoft.com/office/drawing/2014/main" id="{525FD983-BD0D-4993-BD66-210702DF868C}"/>
              </a:ext>
            </a:extLst>
          </p:cNvPr>
          <p:cNvGrpSpPr/>
          <p:nvPr/>
        </p:nvGrpSpPr>
        <p:grpSpPr>
          <a:xfrm>
            <a:off x="5137963" y="3635571"/>
            <a:ext cx="955116" cy="955116"/>
            <a:chOff x="2814756" y="2173997"/>
            <a:chExt cx="955116" cy="955116"/>
          </a:xfrm>
          <a:solidFill>
            <a:schemeClr val="accent1">
              <a:lumMod val="75000"/>
            </a:schemeClr>
          </a:solidFill>
        </p:grpSpPr>
        <p:sp>
          <p:nvSpPr>
            <p:cNvPr id="38" name="Oval 37">
              <a:extLst>
                <a:ext uri="{FF2B5EF4-FFF2-40B4-BE49-F238E27FC236}">
                  <a16:creationId xmlns:a16="http://schemas.microsoft.com/office/drawing/2014/main" id="{96FEA372-CBD1-424F-A41D-4CFDAA3EFCB2}"/>
                </a:ext>
              </a:extLst>
            </p:cNvPr>
            <p:cNvSpPr/>
            <p:nvPr/>
          </p:nvSpPr>
          <p:spPr>
            <a:xfrm>
              <a:off x="2814756" y="2173997"/>
              <a:ext cx="955116" cy="955116"/>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Oval 4">
              <a:extLst>
                <a:ext uri="{FF2B5EF4-FFF2-40B4-BE49-F238E27FC236}">
                  <a16:creationId xmlns:a16="http://schemas.microsoft.com/office/drawing/2014/main" id="{5925F0E5-508B-4060-A162-7E73924E7393}"/>
                </a:ext>
              </a:extLst>
            </p:cNvPr>
            <p:cNvSpPr txBox="1"/>
            <p:nvPr/>
          </p:nvSpPr>
          <p:spPr>
            <a:xfrm>
              <a:off x="2954629" y="2313870"/>
              <a:ext cx="675370" cy="67537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250" b="1" i="0" kern="1200" dirty="0"/>
                <a:t>Kill all zombies</a:t>
              </a:r>
              <a:endParaRPr lang="en-US" sz="1250" b="1" kern="1200" dirty="0"/>
            </a:p>
          </p:txBody>
        </p:sp>
      </p:grpSp>
      <p:grpSp>
        <p:nvGrpSpPr>
          <p:cNvPr id="43" name="Group 42">
            <a:extLst>
              <a:ext uri="{FF2B5EF4-FFF2-40B4-BE49-F238E27FC236}">
                <a16:creationId xmlns:a16="http://schemas.microsoft.com/office/drawing/2014/main" id="{AB164AFF-280E-40F0-B4F1-D847720E7543}"/>
              </a:ext>
            </a:extLst>
          </p:cNvPr>
          <p:cNvGrpSpPr/>
          <p:nvPr/>
        </p:nvGrpSpPr>
        <p:grpSpPr>
          <a:xfrm>
            <a:off x="6818545" y="3187063"/>
            <a:ext cx="1751570" cy="1625941"/>
            <a:chOff x="2095884" y="184203"/>
            <a:chExt cx="1431959" cy="1431959"/>
          </a:xfrm>
          <a:solidFill>
            <a:schemeClr val="accent1">
              <a:lumMod val="75000"/>
            </a:schemeClr>
          </a:solidFill>
        </p:grpSpPr>
        <p:sp>
          <p:nvSpPr>
            <p:cNvPr id="44" name="Oval 43">
              <a:extLst>
                <a:ext uri="{FF2B5EF4-FFF2-40B4-BE49-F238E27FC236}">
                  <a16:creationId xmlns:a16="http://schemas.microsoft.com/office/drawing/2014/main" id="{90FF8551-EE1A-4746-BA69-7C90A173C85C}"/>
                </a:ext>
              </a:extLst>
            </p:cNvPr>
            <p:cNvSpPr/>
            <p:nvPr/>
          </p:nvSpPr>
          <p:spPr>
            <a:xfrm>
              <a:off x="2095884" y="184203"/>
              <a:ext cx="1431959" cy="143195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Oval 4">
              <a:extLst>
                <a:ext uri="{FF2B5EF4-FFF2-40B4-BE49-F238E27FC236}">
                  <a16:creationId xmlns:a16="http://schemas.microsoft.com/office/drawing/2014/main" id="{7064B044-45AA-4119-A2CE-15E5CDC60909}"/>
                </a:ext>
              </a:extLst>
            </p:cNvPr>
            <p:cNvSpPr txBox="1"/>
            <p:nvPr/>
          </p:nvSpPr>
          <p:spPr>
            <a:xfrm>
              <a:off x="2305590" y="393909"/>
              <a:ext cx="1012547" cy="101254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400" b="1" i="0" kern="1200" dirty="0"/>
                <a:t>Next wave start</a:t>
              </a:r>
              <a:endParaRPr lang="en-US" sz="2400" b="1" kern="1200" dirty="0"/>
            </a:p>
          </p:txBody>
        </p:sp>
      </p:grpSp>
      <p:grpSp>
        <p:nvGrpSpPr>
          <p:cNvPr id="46" name="Group 45">
            <a:extLst>
              <a:ext uri="{FF2B5EF4-FFF2-40B4-BE49-F238E27FC236}">
                <a16:creationId xmlns:a16="http://schemas.microsoft.com/office/drawing/2014/main" id="{996A1C59-EAEF-4666-BA23-91169938B2AB}"/>
              </a:ext>
            </a:extLst>
          </p:cNvPr>
          <p:cNvGrpSpPr/>
          <p:nvPr/>
        </p:nvGrpSpPr>
        <p:grpSpPr>
          <a:xfrm>
            <a:off x="5132250" y="1118509"/>
            <a:ext cx="955116" cy="955116"/>
            <a:chOff x="666817" y="2173997"/>
            <a:chExt cx="955116" cy="955116"/>
          </a:xfrm>
          <a:solidFill>
            <a:schemeClr val="accent1">
              <a:lumMod val="75000"/>
            </a:schemeClr>
          </a:solidFill>
        </p:grpSpPr>
        <p:sp>
          <p:nvSpPr>
            <p:cNvPr id="47" name="Oval 46">
              <a:extLst>
                <a:ext uri="{FF2B5EF4-FFF2-40B4-BE49-F238E27FC236}">
                  <a16:creationId xmlns:a16="http://schemas.microsoft.com/office/drawing/2014/main" id="{7BE836B3-EA3A-441F-91B5-19289A30D005}"/>
                </a:ext>
              </a:extLst>
            </p:cNvPr>
            <p:cNvSpPr/>
            <p:nvPr/>
          </p:nvSpPr>
          <p:spPr>
            <a:xfrm>
              <a:off x="666817" y="2173997"/>
              <a:ext cx="955116" cy="955116"/>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Oval 4">
              <a:extLst>
                <a:ext uri="{FF2B5EF4-FFF2-40B4-BE49-F238E27FC236}">
                  <a16:creationId xmlns:a16="http://schemas.microsoft.com/office/drawing/2014/main" id="{C548EC47-9EB7-4956-890E-5510D37BBFB4}"/>
                </a:ext>
              </a:extLst>
            </p:cNvPr>
            <p:cNvSpPr txBox="1"/>
            <p:nvPr/>
          </p:nvSpPr>
          <p:spPr>
            <a:xfrm>
              <a:off x="806690" y="2313870"/>
              <a:ext cx="675370" cy="67537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600" b="1" kern="1200" dirty="0"/>
                <a:t>Player dies</a:t>
              </a:r>
            </a:p>
          </p:txBody>
        </p:sp>
      </p:grpSp>
      <p:sp>
        <p:nvSpPr>
          <p:cNvPr id="53" name="Arrow: Right 52">
            <a:extLst>
              <a:ext uri="{FF2B5EF4-FFF2-40B4-BE49-F238E27FC236}">
                <a16:creationId xmlns:a16="http://schemas.microsoft.com/office/drawing/2014/main" id="{D2E4A31C-8370-484F-A0F8-79254889C103}"/>
              </a:ext>
            </a:extLst>
          </p:cNvPr>
          <p:cNvSpPr/>
          <p:nvPr/>
        </p:nvSpPr>
        <p:spPr>
          <a:xfrm rot="2433831">
            <a:off x="1167198" y="3829592"/>
            <a:ext cx="425199" cy="101883"/>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7A8CC9A3-A9C1-43E8-84CF-C2EAA6E08ECA}"/>
              </a:ext>
            </a:extLst>
          </p:cNvPr>
          <p:cNvSpPr/>
          <p:nvPr/>
        </p:nvSpPr>
        <p:spPr>
          <a:xfrm rot="16200000">
            <a:off x="4946531" y="2737829"/>
            <a:ext cx="1326554" cy="2262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5F13F7C2-0539-4099-9D6D-B1068A4B5697}"/>
              </a:ext>
            </a:extLst>
          </p:cNvPr>
          <p:cNvSpPr/>
          <p:nvPr/>
        </p:nvSpPr>
        <p:spPr>
          <a:xfrm>
            <a:off x="2768842" y="4113129"/>
            <a:ext cx="523892" cy="115122"/>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8084FFCC-9471-4D7D-9CC5-216E97183279}"/>
              </a:ext>
            </a:extLst>
          </p:cNvPr>
          <p:cNvSpPr/>
          <p:nvPr/>
        </p:nvSpPr>
        <p:spPr>
          <a:xfrm>
            <a:off x="4472942" y="4089399"/>
            <a:ext cx="523892" cy="115122"/>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25B904D3-B797-449E-982E-8E880919337C}"/>
              </a:ext>
            </a:extLst>
          </p:cNvPr>
          <p:cNvSpPr/>
          <p:nvPr/>
        </p:nvSpPr>
        <p:spPr>
          <a:xfrm flipV="1">
            <a:off x="6201574" y="4091418"/>
            <a:ext cx="459840" cy="136833"/>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Arrow: Left 110">
            <a:extLst>
              <a:ext uri="{FF2B5EF4-FFF2-40B4-BE49-F238E27FC236}">
                <a16:creationId xmlns:a16="http://schemas.microsoft.com/office/drawing/2014/main" id="{0253F06D-F733-4984-AAE5-8270AAB43AFD}"/>
              </a:ext>
            </a:extLst>
          </p:cNvPr>
          <p:cNvSpPr/>
          <p:nvPr/>
        </p:nvSpPr>
        <p:spPr>
          <a:xfrm>
            <a:off x="1715757" y="1397449"/>
            <a:ext cx="3252802" cy="220598"/>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oogle Shape;465;p38">
            <a:extLst>
              <a:ext uri="{FF2B5EF4-FFF2-40B4-BE49-F238E27FC236}">
                <a16:creationId xmlns:a16="http://schemas.microsoft.com/office/drawing/2014/main" id="{4E04DC4C-1404-4F21-B724-48C2F4BA9633}"/>
              </a:ext>
            </a:extLst>
          </p:cNvPr>
          <p:cNvGrpSpPr/>
          <p:nvPr/>
        </p:nvGrpSpPr>
        <p:grpSpPr>
          <a:xfrm rot="19204344">
            <a:off x="7138641" y="173298"/>
            <a:ext cx="1435888" cy="2356643"/>
            <a:chOff x="6461225" y="1765325"/>
            <a:chExt cx="1042450" cy="2084900"/>
          </a:xfrm>
        </p:grpSpPr>
        <p:sp>
          <p:nvSpPr>
            <p:cNvPr id="34" name="Google Shape;466;p38">
              <a:extLst>
                <a:ext uri="{FF2B5EF4-FFF2-40B4-BE49-F238E27FC236}">
                  <a16:creationId xmlns:a16="http://schemas.microsoft.com/office/drawing/2014/main" id="{EAC5E062-66B4-43CA-A30F-F2AC2C8C95C7}"/>
                </a:ext>
              </a:extLst>
            </p:cNvPr>
            <p:cNvSpPr/>
            <p:nvPr/>
          </p:nvSpPr>
          <p:spPr>
            <a:xfrm>
              <a:off x="6738925" y="1765325"/>
              <a:ext cx="764750" cy="399500"/>
            </a:xfrm>
            <a:custGeom>
              <a:avLst/>
              <a:gdLst/>
              <a:ahLst/>
              <a:cxnLst/>
              <a:rect l="l" t="t" r="r" b="b"/>
              <a:pathLst>
                <a:path w="30590" h="15980" extrusionOk="0">
                  <a:moveTo>
                    <a:pt x="28551" y="1"/>
                  </a:moveTo>
                  <a:cubicBezTo>
                    <a:pt x="28530" y="1"/>
                    <a:pt x="28509" y="1"/>
                    <a:pt x="28488" y="2"/>
                  </a:cubicBezTo>
                  <a:cubicBezTo>
                    <a:pt x="17280" y="602"/>
                    <a:pt x="7239" y="5606"/>
                    <a:pt x="1" y="13311"/>
                  </a:cubicBezTo>
                  <a:lnTo>
                    <a:pt x="2903" y="15980"/>
                  </a:lnTo>
                  <a:cubicBezTo>
                    <a:pt x="9407" y="8975"/>
                    <a:pt x="18581" y="4438"/>
                    <a:pt x="28755" y="3938"/>
                  </a:cubicBezTo>
                  <a:cubicBezTo>
                    <a:pt x="29789" y="3871"/>
                    <a:pt x="30589" y="3004"/>
                    <a:pt x="30589" y="1970"/>
                  </a:cubicBezTo>
                  <a:cubicBezTo>
                    <a:pt x="30589" y="857"/>
                    <a:pt x="29658" y="1"/>
                    <a:pt x="28551" y="1"/>
                  </a:cubicBezTo>
                  <a:close/>
                </a:path>
              </a:pathLst>
            </a:custGeom>
            <a:noFill/>
            <a:ln w="2857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7;p38">
              <a:extLst>
                <a:ext uri="{FF2B5EF4-FFF2-40B4-BE49-F238E27FC236}">
                  <a16:creationId xmlns:a16="http://schemas.microsoft.com/office/drawing/2014/main" id="{E5484D8E-6FC9-446A-B325-9B977CA83E1F}"/>
                </a:ext>
              </a:extLst>
            </p:cNvPr>
            <p:cNvSpPr/>
            <p:nvPr/>
          </p:nvSpPr>
          <p:spPr>
            <a:xfrm>
              <a:off x="6461225" y="2098100"/>
              <a:ext cx="351125" cy="709700"/>
            </a:xfrm>
            <a:custGeom>
              <a:avLst/>
              <a:gdLst/>
              <a:ahLst/>
              <a:cxnLst/>
              <a:rect l="l" t="t" r="r" b="b"/>
              <a:pathLst>
                <a:path w="14045" h="28388" extrusionOk="0">
                  <a:moveTo>
                    <a:pt x="11175" y="0"/>
                  </a:moveTo>
                  <a:cubicBezTo>
                    <a:pt x="4337" y="7372"/>
                    <a:pt x="68" y="17213"/>
                    <a:pt x="1" y="28054"/>
                  </a:cubicBezTo>
                  <a:lnTo>
                    <a:pt x="1" y="28387"/>
                  </a:lnTo>
                  <a:lnTo>
                    <a:pt x="3904" y="28387"/>
                  </a:lnTo>
                  <a:lnTo>
                    <a:pt x="3904" y="28054"/>
                  </a:lnTo>
                  <a:cubicBezTo>
                    <a:pt x="4004" y="18247"/>
                    <a:pt x="7840" y="9340"/>
                    <a:pt x="14044" y="2669"/>
                  </a:cubicBezTo>
                  <a:lnTo>
                    <a:pt x="11175" y="0"/>
                  </a:lnTo>
                  <a:close/>
                </a:path>
              </a:pathLst>
            </a:custGeom>
            <a:noFill/>
            <a:ln w="2857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68;p38">
              <a:extLst>
                <a:ext uri="{FF2B5EF4-FFF2-40B4-BE49-F238E27FC236}">
                  <a16:creationId xmlns:a16="http://schemas.microsoft.com/office/drawing/2014/main" id="{2942CB12-950A-4CA3-8F86-92626BBE0B5D}"/>
                </a:ext>
              </a:extLst>
            </p:cNvPr>
            <p:cNvSpPr/>
            <p:nvPr/>
          </p:nvSpPr>
          <p:spPr>
            <a:xfrm>
              <a:off x="6738925" y="3450725"/>
              <a:ext cx="764750" cy="399500"/>
            </a:xfrm>
            <a:custGeom>
              <a:avLst/>
              <a:gdLst/>
              <a:ahLst/>
              <a:cxnLst/>
              <a:rect l="l" t="t" r="r" b="b"/>
              <a:pathLst>
                <a:path w="30590" h="15980" extrusionOk="0">
                  <a:moveTo>
                    <a:pt x="2903" y="1"/>
                  </a:moveTo>
                  <a:lnTo>
                    <a:pt x="1" y="2669"/>
                  </a:lnTo>
                  <a:cubicBezTo>
                    <a:pt x="7239" y="10408"/>
                    <a:pt x="17280" y="15412"/>
                    <a:pt x="28488" y="15979"/>
                  </a:cubicBezTo>
                  <a:cubicBezTo>
                    <a:pt x="28509" y="15979"/>
                    <a:pt x="28530" y="15980"/>
                    <a:pt x="28551" y="15980"/>
                  </a:cubicBezTo>
                  <a:cubicBezTo>
                    <a:pt x="29658" y="15980"/>
                    <a:pt x="30589" y="15124"/>
                    <a:pt x="30589" y="14011"/>
                  </a:cubicBezTo>
                  <a:cubicBezTo>
                    <a:pt x="30589" y="12977"/>
                    <a:pt x="29789" y="12109"/>
                    <a:pt x="28755" y="12076"/>
                  </a:cubicBezTo>
                  <a:cubicBezTo>
                    <a:pt x="18581" y="11576"/>
                    <a:pt x="9407" y="7006"/>
                    <a:pt x="2903" y="1"/>
                  </a:cubicBezTo>
                  <a:close/>
                </a:path>
              </a:pathLst>
            </a:custGeom>
            <a:noFill/>
            <a:ln w="2857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69;p38">
              <a:extLst>
                <a:ext uri="{FF2B5EF4-FFF2-40B4-BE49-F238E27FC236}">
                  <a16:creationId xmlns:a16="http://schemas.microsoft.com/office/drawing/2014/main" id="{F12A32B6-AD23-42AC-9983-18C24CD2C0E0}"/>
                </a:ext>
              </a:extLst>
            </p:cNvPr>
            <p:cNvSpPr/>
            <p:nvPr/>
          </p:nvSpPr>
          <p:spPr>
            <a:xfrm>
              <a:off x="6461225" y="2807775"/>
              <a:ext cx="351125" cy="709700"/>
            </a:xfrm>
            <a:custGeom>
              <a:avLst/>
              <a:gdLst/>
              <a:ahLst/>
              <a:cxnLst/>
              <a:rect l="l" t="t" r="r" b="b"/>
              <a:pathLst>
                <a:path w="14045" h="28388" extrusionOk="0">
                  <a:moveTo>
                    <a:pt x="1" y="0"/>
                  </a:moveTo>
                  <a:lnTo>
                    <a:pt x="1" y="334"/>
                  </a:lnTo>
                  <a:cubicBezTo>
                    <a:pt x="68" y="11175"/>
                    <a:pt x="4337" y="21015"/>
                    <a:pt x="11175" y="28387"/>
                  </a:cubicBezTo>
                  <a:lnTo>
                    <a:pt x="14044" y="25719"/>
                  </a:lnTo>
                  <a:cubicBezTo>
                    <a:pt x="7840" y="19047"/>
                    <a:pt x="4004" y="10141"/>
                    <a:pt x="3904" y="334"/>
                  </a:cubicBezTo>
                  <a:lnTo>
                    <a:pt x="3904" y="0"/>
                  </a:lnTo>
                  <a:close/>
                </a:path>
              </a:pathLst>
            </a:custGeom>
            <a:noFill/>
            <a:ln w="2857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465;p38">
            <a:extLst>
              <a:ext uri="{FF2B5EF4-FFF2-40B4-BE49-F238E27FC236}">
                <a16:creationId xmlns:a16="http://schemas.microsoft.com/office/drawing/2014/main" id="{1DDD7EA3-1DE8-41F1-B29F-59FD7425FE30}"/>
              </a:ext>
            </a:extLst>
          </p:cNvPr>
          <p:cNvGrpSpPr/>
          <p:nvPr/>
        </p:nvGrpSpPr>
        <p:grpSpPr>
          <a:xfrm rot="19336011">
            <a:off x="7581054" y="157678"/>
            <a:ext cx="1112751" cy="1830530"/>
            <a:chOff x="6461225" y="1765325"/>
            <a:chExt cx="1042450" cy="2084900"/>
          </a:xfrm>
        </p:grpSpPr>
        <p:sp>
          <p:nvSpPr>
            <p:cNvPr id="52" name="Google Shape;466;p38">
              <a:extLst>
                <a:ext uri="{FF2B5EF4-FFF2-40B4-BE49-F238E27FC236}">
                  <a16:creationId xmlns:a16="http://schemas.microsoft.com/office/drawing/2014/main" id="{BDA6F6A9-8EA0-4EA0-ABD1-3293A5173C86}"/>
                </a:ext>
              </a:extLst>
            </p:cNvPr>
            <p:cNvSpPr/>
            <p:nvPr/>
          </p:nvSpPr>
          <p:spPr>
            <a:xfrm>
              <a:off x="6738925" y="1765325"/>
              <a:ext cx="764750" cy="399500"/>
            </a:xfrm>
            <a:custGeom>
              <a:avLst/>
              <a:gdLst/>
              <a:ahLst/>
              <a:cxnLst/>
              <a:rect l="l" t="t" r="r" b="b"/>
              <a:pathLst>
                <a:path w="30590" h="15980" extrusionOk="0">
                  <a:moveTo>
                    <a:pt x="28551" y="1"/>
                  </a:moveTo>
                  <a:cubicBezTo>
                    <a:pt x="28530" y="1"/>
                    <a:pt x="28509" y="1"/>
                    <a:pt x="28488" y="2"/>
                  </a:cubicBezTo>
                  <a:cubicBezTo>
                    <a:pt x="17280" y="602"/>
                    <a:pt x="7239" y="5606"/>
                    <a:pt x="1" y="13311"/>
                  </a:cubicBezTo>
                  <a:lnTo>
                    <a:pt x="2903" y="15980"/>
                  </a:lnTo>
                  <a:cubicBezTo>
                    <a:pt x="9407" y="8975"/>
                    <a:pt x="18581" y="4438"/>
                    <a:pt x="28755" y="3938"/>
                  </a:cubicBezTo>
                  <a:cubicBezTo>
                    <a:pt x="29789" y="3871"/>
                    <a:pt x="30589" y="3004"/>
                    <a:pt x="30589" y="1970"/>
                  </a:cubicBezTo>
                  <a:cubicBezTo>
                    <a:pt x="30589" y="857"/>
                    <a:pt x="29658" y="1"/>
                    <a:pt x="28551" y="1"/>
                  </a:cubicBezTo>
                  <a:close/>
                </a:path>
              </a:pathLst>
            </a:custGeom>
            <a:noFill/>
            <a:ln w="2857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7;p38">
              <a:extLst>
                <a:ext uri="{FF2B5EF4-FFF2-40B4-BE49-F238E27FC236}">
                  <a16:creationId xmlns:a16="http://schemas.microsoft.com/office/drawing/2014/main" id="{C4E2B5F0-53B7-4255-9B9D-EEDB00CF6323}"/>
                </a:ext>
              </a:extLst>
            </p:cNvPr>
            <p:cNvSpPr/>
            <p:nvPr/>
          </p:nvSpPr>
          <p:spPr>
            <a:xfrm>
              <a:off x="6461225" y="2098100"/>
              <a:ext cx="351125" cy="709700"/>
            </a:xfrm>
            <a:custGeom>
              <a:avLst/>
              <a:gdLst/>
              <a:ahLst/>
              <a:cxnLst/>
              <a:rect l="l" t="t" r="r" b="b"/>
              <a:pathLst>
                <a:path w="14045" h="28388" extrusionOk="0">
                  <a:moveTo>
                    <a:pt x="11175" y="0"/>
                  </a:moveTo>
                  <a:cubicBezTo>
                    <a:pt x="4337" y="7372"/>
                    <a:pt x="68" y="17213"/>
                    <a:pt x="1" y="28054"/>
                  </a:cubicBezTo>
                  <a:lnTo>
                    <a:pt x="1" y="28387"/>
                  </a:lnTo>
                  <a:lnTo>
                    <a:pt x="3904" y="28387"/>
                  </a:lnTo>
                  <a:lnTo>
                    <a:pt x="3904" y="28054"/>
                  </a:lnTo>
                  <a:cubicBezTo>
                    <a:pt x="4004" y="18247"/>
                    <a:pt x="7840" y="9340"/>
                    <a:pt x="14044" y="2669"/>
                  </a:cubicBezTo>
                  <a:lnTo>
                    <a:pt x="11175" y="0"/>
                  </a:lnTo>
                  <a:close/>
                </a:path>
              </a:pathLst>
            </a:custGeom>
            <a:noFill/>
            <a:ln w="2857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8;p38">
              <a:extLst>
                <a:ext uri="{FF2B5EF4-FFF2-40B4-BE49-F238E27FC236}">
                  <a16:creationId xmlns:a16="http://schemas.microsoft.com/office/drawing/2014/main" id="{98F2C984-0111-41D2-AD57-19CEB65BF07D}"/>
                </a:ext>
              </a:extLst>
            </p:cNvPr>
            <p:cNvSpPr/>
            <p:nvPr/>
          </p:nvSpPr>
          <p:spPr>
            <a:xfrm>
              <a:off x="6738925" y="3450725"/>
              <a:ext cx="764750" cy="399500"/>
            </a:xfrm>
            <a:custGeom>
              <a:avLst/>
              <a:gdLst/>
              <a:ahLst/>
              <a:cxnLst/>
              <a:rect l="l" t="t" r="r" b="b"/>
              <a:pathLst>
                <a:path w="30590" h="15980" extrusionOk="0">
                  <a:moveTo>
                    <a:pt x="2903" y="1"/>
                  </a:moveTo>
                  <a:lnTo>
                    <a:pt x="1" y="2669"/>
                  </a:lnTo>
                  <a:cubicBezTo>
                    <a:pt x="7239" y="10408"/>
                    <a:pt x="17280" y="15412"/>
                    <a:pt x="28488" y="15979"/>
                  </a:cubicBezTo>
                  <a:cubicBezTo>
                    <a:pt x="28509" y="15979"/>
                    <a:pt x="28530" y="15980"/>
                    <a:pt x="28551" y="15980"/>
                  </a:cubicBezTo>
                  <a:cubicBezTo>
                    <a:pt x="29658" y="15980"/>
                    <a:pt x="30589" y="15124"/>
                    <a:pt x="30589" y="14011"/>
                  </a:cubicBezTo>
                  <a:cubicBezTo>
                    <a:pt x="30589" y="12977"/>
                    <a:pt x="29789" y="12109"/>
                    <a:pt x="28755" y="12076"/>
                  </a:cubicBezTo>
                  <a:cubicBezTo>
                    <a:pt x="18581" y="11576"/>
                    <a:pt x="9407" y="7006"/>
                    <a:pt x="2903" y="1"/>
                  </a:cubicBezTo>
                  <a:close/>
                </a:path>
              </a:pathLst>
            </a:custGeom>
            <a:noFill/>
            <a:ln w="2857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9;p38">
              <a:extLst>
                <a:ext uri="{FF2B5EF4-FFF2-40B4-BE49-F238E27FC236}">
                  <a16:creationId xmlns:a16="http://schemas.microsoft.com/office/drawing/2014/main" id="{113F37E9-DB2A-43DA-A241-126CB79BF5F4}"/>
                </a:ext>
              </a:extLst>
            </p:cNvPr>
            <p:cNvSpPr/>
            <p:nvPr/>
          </p:nvSpPr>
          <p:spPr>
            <a:xfrm>
              <a:off x="6461225" y="2807775"/>
              <a:ext cx="351125" cy="709700"/>
            </a:xfrm>
            <a:custGeom>
              <a:avLst/>
              <a:gdLst/>
              <a:ahLst/>
              <a:cxnLst/>
              <a:rect l="l" t="t" r="r" b="b"/>
              <a:pathLst>
                <a:path w="14045" h="28388" extrusionOk="0">
                  <a:moveTo>
                    <a:pt x="1" y="0"/>
                  </a:moveTo>
                  <a:lnTo>
                    <a:pt x="1" y="334"/>
                  </a:lnTo>
                  <a:cubicBezTo>
                    <a:pt x="68" y="11175"/>
                    <a:pt x="4337" y="21015"/>
                    <a:pt x="11175" y="28387"/>
                  </a:cubicBezTo>
                  <a:lnTo>
                    <a:pt x="14044" y="25719"/>
                  </a:lnTo>
                  <a:cubicBezTo>
                    <a:pt x="7840" y="19047"/>
                    <a:pt x="4004" y="10141"/>
                    <a:pt x="3904" y="334"/>
                  </a:cubicBezTo>
                  <a:lnTo>
                    <a:pt x="3904" y="0"/>
                  </a:lnTo>
                  <a:close/>
                </a:path>
              </a:pathLst>
            </a:custGeom>
            <a:noFill/>
            <a:ln w="2857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57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5"/>
          <p:cNvSpPr/>
          <p:nvPr/>
        </p:nvSpPr>
        <p:spPr>
          <a:xfrm>
            <a:off x="741300" y="2447094"/>
            <a:ext cx="7661400" cy="2128750"/>
          </a:xfrm>
          <a:prstGeom prst="snip1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txBox="1">
            <a:spLocks noGrp="1"/>
          </p:cNvSpPr>
          <p:nvPr>
            <p:ph type="title"/>
          </p:nvPr>
        </p:nvSpPr>
        <p:spPr>
          <a:xfrm>
            <a:off x="859450" y="2651748"/>
            <a:ext cx="7425100" cy="16068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accent5">
                    <a:lumMod val="95000"/>
                    <a:lumOff val="5000"/>
                  </a:schemeClr>
                </a:solidFill>
              </a:rPr>
              <a:t>Story &amp; Progression</a:t>
            </a:r>
            <a:endParaRPr b="1" dirty="0">
              <a:solidFill>
                <a:schemeClr val="accent5">
                  <a:lumMod val="95000"/>
                  <a:lumOff val="5000"/>
                </a:schemeClr>
              </a:solidFill>
            </a:endParaRPr>
          </a:p>
        </p:txBody>
      </p:sp>
      <p:sp>
        <p:nvSpPr>
          <p:cNvPr id="345" name="Google Shape;345;p35"/>
          <p:cNvSpPr/>
          <p:nvPr/>
        </p:nvSpPr>
        <p:spPr>
          <a:xfrm>
            <a:off x="4413900" y="4418803"/>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4981025" y="4417744"/>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3846775" y="4417744"/>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barn(inVertical)">
                                      <p:cBhvr>
                                        <p:cTn id="7"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C834-72E3-4425-8C5F-831D6C38CB3D}"/>
              </a:ext>
            </a:extLst>
          </p:cNvPr>
          <p:cNvSpPr>
            <a:spLocks noGrp="1"/>
          </p:cNvSpPr>
          <p:nvPr>
            <p:ph type="title"/>
          </p:nvPr>
        </p:nvSpPr>
        <p:spPr>
          <a:xfrm>
            <a:off x="1914727" y="495477"/>
            <a:ext cx="4373427" cy="609064"/>
          </a:xfrm>
        </p:spPr>
        <p:txBody>
          <a:bodyPr/>
          <a:lstStyle/>
          <a:p>
            <a:r>
              <a:rPr lang="en-US" b="1" dirty="0"/>
              <a:t>Protagonist’s Story</a:t>
            </a:r>
          </a:p>
        </p:txBody>
      </p:sp>
      <p:sp>
        <p:nvSpPr>
          <p:cNvPr id="4" name="Text Placeholder 3">
            <a:extLst>
              <a:ext uri="{FF2B5EF4-FFF2-40B4-BE49-F238E27FC236}">
                <a16:creationId xmlns:a16="http://schemas.microsoft.com/office/drawing/2014/main" id="{3BFF4C6D-38AA-4DE8-BD6F-08C3F56B8670}"/>
              </a:ext>
            </a:extLst>
          </p:cNvPr>
          <p:cNvSpPr>
            <a:spLocks noGrp="1"/>
          </p:cNvSpPr>
          <p:nvPr>
            <p:ph type="body" idx="2"/>
          </p:nvPr>
        </p:nvSpPr>
        <p:spPr>
          <a:xfrm>
            <a:off x="1752494" y="1197306"/>
            <a:ext cx="4697894" cy="3394571"/>
          </a:xfrm>
        </p:spPr>
        <p:txBody>
          <a:bodyPr/>
          <a:lstStyle/>
          <a:p>
            <a:pPr marL="139700" indent="0" algn="just">
              <a:buNone/>
            </a:pPr>
            <a:r>
              <a:rPr lang="en-US" sz="1750" dirty="0">
                <a:latin typeface="Bell MT" panose="02020503060305020303" pitchFamily="18" charset="0"/>
              </a:rPr>
              <a:t>Our protagonists name is ”Alex”. Alex is a 34 years old male from the USA. </a:t>
            </a:r>
            <a:r>
              <a:rPr lang="en-US" sz="1750" noProof="1">
                <a:latin typeface="Bell MT" panose="02020503060305020303" pitchFamily="18" charset="0"/>
              </a:rPr>
              <a:t>He</a:t>
            </a:r>
            <a:r>
              <a:rPr lang="en-US" sz="1750" dirty="0">
                <a:latin typeface="Bell MT" panose="02020503060305020303" pitchFamily="18" charset="0"/>
              </a:rPr>
              <a:t> was traveling to South East Asia Countries on vacation. </a:t>
            </a:r>
          </a:p>
          <a:p>
            <a:pPr marL="139700" indent="0" algn="just">
              <a:buNone/>
            </a:pPr>
            <a:r>
              <a:rPr lang="en-US" sz="1750" dirty="0">
                <a:latin typeface="Bell MT" panose="02020503060305020303" pitchFamily="18" charset="0"/>
              </a:rPr>
              <a:t>Suddenly, the zombie outbreak hit, he got stuck there since then. The only way to reach his family is to go to Ukraine and catch a plane from there to USA. Alex had some firearm training when he served in the military. Now, he is using his training</a:t>
            </a:r>
            <a:r>
              <a:rPr lang="en-ZA" sz="1750" noProof="1">
                <a:latin typeface="Bell MT" panose="02020503060305020303" pitchFamily="18" charset="0"/>
              </a:rPr>
              <a:t> </a:t>
            </a:r>
            <a:r>
              <a:rPr lang="en-US" sz="1750" dirty="0">
                <a:latin typeface="Bell MT" panose="02020503060305020303" pitchFamily="18" charset="0"/>
              </a:rPr>
              <a:t>to kill the zombies and making his way towards Ukraine to get a chance to reunite with his family again. </a:t>
            </a:r>
          </a:p>
        </p:txBody>
      </p:sp>
      <p:sp>
        <p:nvSpPr>
          <p:cNvPr id="9" name="Google Shape;354;p36">
            <a:extLst>
              <a:ext uri="{FF2B5EF4-FFF2-40B4-BE49-F238E27FC236}">
                <a16:creationId xmlns:a16="http://schemas.microsoft.com/office/drawing/2014/main" id="{2D364994-4247-4770-B0E8-9E55C9240F28}"/>
              </a:ext>
            </a:extLst>
          </p:cNvPr>
          <p:cNvSpPr/>
          <p:nvPr/>
        </p:nvSpPr>
        <p:spPr>
          <a:xfrm>
            <a:off x="7250739" y="1104541"/>
            <a:ext cx="1026313" cy="2898361"/>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7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0"/>
              </a:schemeClr>
            </a:gs>
            <a:gs pos="45000">
              <a:schemeClr val="accent3">
                <a:lumMod val="95000"/>
                <a:lumOff val="5000"/>
              </a:schemeClr>
            </a:gs>
            <a:gs pos="100000">
              <a:schemeClr val="accent3">
                <a:lumMod val="60000"/>
              </a:schemeClr>
            </a:gs>
          </a:gsLst>
          <a:path path="circle">
            <a:fillToRect r="100000" b="100000"/>
          </a:path>
          <a:tileRect l="-100000" t="-100000"/>
        </a:gradFill>
        <a:effectLst/>
      </p:bgPr>
    </p:bg>
    <p:spTree>
      <p:nvGrpSpPr>
        <p:cNvPr id="1" name="Shape 814"/>
        <p:cNvGrpSpPr/>
        <p:nvPr/>
      </p:nvGrpSpPr>
      <p:grpSpPr>
        <a:xfrm>
          <a:off x="0" y="0"/>
          <a:ext cx="0" cy="0"/>
          <a:chOff x="0" y="0"/>
          <a:chExt cx="0" cy="0"/>
        </a:xfrm>
      </p:grpSpPr>
      <p:grpSp>
        <p:nvGrpSpPr>
          <p:cNvPr id="815" name="Google Shape;815;p53"/>
          <p:cNvGrpSpPr/>
          <p:nvPr/>
        </p:nvGrpSpPr>
        <p:grpSpPr>
          <a:xfrm>
            <a:off x="162854" y="649451"/>
            <a:ext cx="3686904" cy="2489394"/>
            <a:chOff x="793334" y="1192826"/>
            <a:chExt cx="2665073" cy="1317140"/>
          </a:xfrm>
        </p:grpSpPr>
        <p:sp>
          <p:nvSpPr>
            <p:cNvPr id="816" name="Google Shape;816;p53"/>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2185707" y="2266820"/>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3"/>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2184336" y="2266820"/>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3"/>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3"/>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3"/>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3"/>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3"/>
            <p:cNvSpPr/>
            <p:nvPr/>
          </p:nvSpPr>
          <p:spPr>
            <a:xfrm>
              <a:off x="2201728" y="225032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2203113" y="2250419"/>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2195021" y="2235687"/>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2195211" y="2235931"/>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2203588" y="2250419"/>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2195116" y="2235836"/>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3"/>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3"/>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2276445" y="2253609"/>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2275644" y="2253555"/>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2197261" y="217722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2195401" y="2177277"/>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2194695" y="217727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2195971" y="217722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2229915" y="2176991"/>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2229915" y="2176896"/>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2119218" y="1809706"/>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2135416" y="178902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2135470" y="1788308"/>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3"/>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3"/>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3"/>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3"/>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3"/>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3"/>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3"/>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3"/>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3"/>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3"/>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3"/>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3"/>
            <p:cNvSpPr/>
            <p:nvPr/>
          </p:nvSpPr>
          <p:spPr>
            <a:xfrm>
              <a:off x="1925752" y="1940268"/>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3"/>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3"/>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3"/>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3"/>
            <p:cNvSpPr/>
            <p:nvPr/>
          </p:nvSpPr>
          <p:spPr>
            <a:xfrm>
              <a:off x="1926947" y="1940322"/>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3"/>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3"/>
            <p:cNvSpPr/>
            <p:nvPr/>
          </p:nvSpPr>
          <p:spPr>
            <a:xfrm>
              <a:off x="1928033" y="194032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3"/>
            <p:cNvSpPr/>
            <p:nvPr/>
          </p:nvSpPr>
          <p:spPr>
            <a:xfrm>
              <a:off x="1926037" y="1946025"/>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3"/>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3"/>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3"/>
            <p:cNvSpPr/>
            <p:nvPr/>
          </p:nvSpPr>
          <p:spPr>
            <a:xfrm>
              <a:off x="1926132" y="1945970"/>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3"/>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3"/>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3"/>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3"/>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3"/>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3"/>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3"/>
            <p:cNvSpPr/>
            <p:nvPr/>
          </p:nvSpPr>
          <p:spPr>
            <a:xfrm>
              <a:off x="1927612" y="195058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3"/>
            <p:cNvSpPr/>
            <p:nvPr/>
          </p:nvSpPr>
          <p:spPr>
            <a:xfrm>
              <a:off x="1927843" y="1950777"/>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3"/>
            <p:cNvSpPr/>
            <p:nvPr/>
          </p:nvSpPr>
          <p:spPr>
            <a:xfrm>
              <a:off x="1944666" y="194935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3"/>
            <p:cNvSpPr/>
            <p:nvPr/>
          </p:nvSpPr>
          <p:spPr>
            <a:xfrm>
              <a:off x="1927802" y="1950736"/>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3"/>
            <p:cNvSpPr/>
            <p:nvPr/>
          </p:nvSpPr>
          <p:spPr>
            <a:xfrm>
              <a:off x="1927748" y="195068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1927137" y="1950546"/>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3"/>
            <p:cNvSpPr/>
            <p:nvPr/>
          </p:nvSpPr>
          <p:spPr>
            <a:xfrm>
              <a:off x="1944475" y="194931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3"/>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2074819" y="1958475"/>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2074860" y="1958855"/>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2074670" y="1957525"/>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2074480" y="1956384"/>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3"/>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3"/>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3"/>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3"/>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3"/>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3"/>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3"/>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3"/>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3"/>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3"/>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3"/>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3"/>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3"/>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3"/>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2048153" y="1965318"/>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3"/>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3"/>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3"/>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1957510" y="195258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3"/>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3"/>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3"/>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3"/>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3"/>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3"/>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3"/>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3"/>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1971481" y="1981910"/>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1969580" y="1981394"/>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1983796" y="184544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1983986" y="184530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1984081" y="184515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1983891" y="184544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1984366" y="184344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1983932" y="184540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1984027" y="184525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1984271" y="184458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1984366" y="184373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1984366" y="1843976"/>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1984407" y="184278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1984312" y="1844397"/>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1983986" y="184530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2055037" y="1960145"/>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2048343" y="195919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3"/>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a:off x="2044257" y="196071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a:off x="2048153" y="195919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p:cNvSpPr/>
            <p:nvPr/>
          </p:nvSpPr>
          <p:spPr>
            <a:xfrm>
              <a:off x="2009036" y="196189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3"/>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3"/>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3"/>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029796" y="193770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2008086" y="1964748"/>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3"/>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3"/>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3"/>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3"/>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3"/>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3"/>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3"/>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3"/>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3"/>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3"/>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3"/>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3"/>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3"/>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3"/>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3"/>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3"/>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3"/>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3"/>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3"/>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3"/>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3"/>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3"/>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2080943" y="191147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3"/>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3"/>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3"/>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3"/>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3"/>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3"/>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3"/>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3"/>
            <p:cNvSpPr/>
            <p:nvPr/>
          </p:nvSpPr>
          <p:spPr>
            <a:xfrm>
              <a:off x="2080943" y="190808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3"/>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3"/>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3"/>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3"/>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3"/>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3"/>
            <p:cNvSpPr/>
            <p:nvPr/>
          </p:nvSpPr>
          <p:spPr>
            <a:xfrm>
              <a:off x="2080142" y="1919643"/>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3"/>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3"/>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3"/>
            <p:cNvSpPr/>
            <p:nvPr/>
          </p:nvSpPr>
          <p:spPr>
            <a:xfrm>
              <a:off x="2050855" y="193214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3"/>
            <p:cNvSpPr/>
            <p:nvPr/>
          </p:nvSpPr>
          <p:spPr>
            <a:xfrm>
              <a:off x="2050719" y="1933900"/>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3"/>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3"/>
            <p:cNvSpPr/>
            <p:nvPr/>
          </p:nvSpPr>
          <p:spPr>
            <a:xfrm>
              <a:off x="2050760" y="193275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3"/>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3"/>
            <p:cNvSpPr/>
            <p:nvPr/>
          </p:nvSpPr>
          <p:spPr>
            <a:xfrm>
              <a:off x="2050719" y="1934185"/>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3"/>
            <p:cNvSpPr/>
            <p:nvPr/>
          </p:nvSpPr>
          <p:spPr>
            <a:xfrm>
              <a:off x="2050719" y="1934375"/>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3"/>
            <p:cNvSpPr/>
            <p:nvPr/>
          </p:nvSpPr>
          <p:spPr>
            <a:xfrm>
              <a:off x="2050719" y="1934524"/>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3"/>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3"/>
            <p:cNvSpPr/>
            <p:nvPr/>
          </p:nvSpPr>
          <p:spPr>
            <a:xfrm>
              <a:off x="2050719" y="1933615"/>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3"/>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3"/>
            <p:cNvSpPr/>
            <p:nvPr/>
          </p:nvSpPr>
          <p:spPr>
            <a:xfrm>
              <a:off x="2050719" y="1933235"/>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3"/>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3"/>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3"/>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3"/>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3"/>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3"/>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3"/>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3"/>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3"/>
            <p:cNvSpPr/>
            <p:nvPr/>
          </p:nvSpPr>
          <p:spPr>
            <a:xfrm>
              <a:off x="2154153" y="1944164"/>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3"/>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3"/>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3"/>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3"/>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3"/>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3"/>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3"/>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3"/>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3"/>
            <p:cNvSpPr/>
            <p:nvPr/>
          </p:nvSpPr>
          <p:spPr>
            <a:xfrm>
              <a:off x="2160751" y="187743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3"/>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3"/>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3"/>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3"/>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3"/>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3"/>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3"/>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3"/>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3"/>
            <p:cNvSpPr/>
            <p:nvPr/>
          </p:nvSpPr>
          <p:spPr>
            <a:xfrm>
              <a:off x="2149536" y="193975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3"/>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3"/>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3"/>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3"/>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3"/>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3"/>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3"/>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3"/>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3"/>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3"/>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3"/>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3"/>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3"/>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3"/>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3"/>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3"/>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3"/>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3"/>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3"/>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3"/>
            <p:cNvSpPr/>
            <p:nvPr/>
          </p:nvSpPr>
          <p:spPr>
            <a:xfrm>
              <a:off x="2123400" y="2035813"/>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3"/>
            <p:cNvSpPr/>
            <p:nvPr/>
          </p:nvSpPr>
          <p:spPr>
            <a:xfrm>
              <a:off x="2123495" y="2035813"/>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3"/>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3"/>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3"/>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3"/>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3"/>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3"/>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3"/>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3"/>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3"/>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3"/>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3"/>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3"/>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3"/>
            <p:cNvSpPr/>
            <p:nvPr/>
          </p:nvSpPr>
          <p:spPr>
            <a:xfrm>
              <a:off x="2149306" y="2027734"/>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3"/>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3"/>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3"/>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3"/>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3"/>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3"/>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3"/>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3"/>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3"/>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3"/>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3"/>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3"/>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3"/>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3"/>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3"/>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3"/>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3"/>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3"/>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3"/>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3"/>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3"/>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3"/>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3"/>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3"/>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3"/>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3"/>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3"/>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3"/>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3"/>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3"/>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3"/>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3"/>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3"/>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3"/>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3"/>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3"/>
            <p:cNvSpPr/>
            <p:nvPr/>
          </p:nvSpPr>
          <p:spPr>
            <a:xfrm>
              <a:off x="2305067" y="186944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3"/>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3"/>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3"/>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3"/>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3"/>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3"/>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3"/>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3"/>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3"/>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3"/>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3"/>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3"/>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3"/>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3"/>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3"/>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3"/>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3"/>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3"/>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3"/>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3"/>
            <p:cNvSpPr/>
            <p:nvPr/>
          </p:nvSpPr>
          <p:spPr>
            <a:xfrm>
              <a:off x="2361060" y="1948360"/>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3"/>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3"/>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3"/>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3"/>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3"/>
            <p:cNvSpPr/>
            <p:nvPr/>
          </p:nvSpPr>
          <p:spPr>
            <a:xfrm>
              <a:off x="2359580" y="1964707"/>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3"/>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3"/>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3"/>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3"/>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3"/>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3"/>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3"/>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3"/>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3"/>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3"/>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3"/>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3"/>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3"/>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3"/>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3"/>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3"/>
            <p:cNvSpPr/>
            <p:nvPr/>
          </p:nvSpPr>
          <p:spPr>
            <a:xfrm>
              <a:off x="2309344" y="200777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3"/>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3"/>
            <p:cNvSpPr/>
            <p:nvPr/>
          </p:nvSpPr>
          <p:spPr>
            <a:xfrm>
              <a:off x="2359064" y="1961326"/>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3"/>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3"/>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3"/>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3"/>
            <p:cNvSpPr/>
            <p:nvPr/>
          </p:nvSpPr>
          <p:spPr>
            <a:xfrm>
              <a:off x="2358915" y="1961326"/>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3"/>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3"/>
            <p:cNvSpPr/>
            <p:nvPr/>
          </p:nvSpPr>
          <p:spPr>
            <a:xfrm>
              <a:off x="2358779" y="1961381"/>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3"/>
            <p:cNvSpPr/>
            <p:nvPr/>
          </p:nvSpPr>
          <p:spPr>
            <a:xfrm>
              <a:off x="2359445" y="1961381"/>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3"/>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3"/>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3"/>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3"/>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3"/>
            <p:cNvSpPr/>
            <p:nvPr/>
          </p:nvSpPr>
          <p:spPr>
            <a:xfrm>
              <a:off x="2356539" y="194992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3"/>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3"/>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3"/>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3"/>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3"/>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3"/>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3"/>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3"/>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3"/>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3"/>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3"/>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3"/>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3"/>
            <p:cNvSpPr/>
            <p:nvPr/>
          </p:nvSpPr>
          <p:spPr>
            <a:xfrm>
              <a:off x="2318753" y="193595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3"/>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3"/>
            <p:cNvSpPr/>
            <p:nvPr/>
          </p:nvSpPr>
          <p:spPr>
            <a:xfrm>
              <a:off x="2318332" y="1935950"/>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3"/>
            <p:cNvSpPr/>
            <p:nvPr/>
          </p:nvSpPr>
          <p:spPr>
            <a:xfrm>
              <a:off x="2317762" y="1935950"/>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3"/>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3"/>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3"/>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3"/>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3"/>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3"/>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3"/>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3"/>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3"/>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3"/>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3"/>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3"/>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3"/>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3"/>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3"/>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3"/>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3"/>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3"/>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3"/>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3"/>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3"/>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3"/>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3"/>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3"/>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3"/>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3"/>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3"/>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3"/>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3"/>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3"/>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3"/>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3"/>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2307063" y="1789734"/>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3"/>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3"/>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3"/>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3"/>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3"/>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3"/>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3"/>
            <p:cNvSpPr/>
            <p:nvPr/>
          </p:nvSpPr>
          <p:spPr>
            <a:xfrm>
              <a:off x="2306017" y="1789788"/>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3"/>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3"/>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3"/>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3"/>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3"/>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3"/>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3"/>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3"/>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3"/>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3"/>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3"/>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3"/>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3"/>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3"/>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3"/>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3"/>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3"/>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3"/>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3"/>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3"/>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3"/>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3"/>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3"/>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3"/>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3"/>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3"/>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3"/>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3"/>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3"/>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3"/>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3"/>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3"/>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3"/>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3"/>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3"/>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3"/>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3"/>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3"/>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3"/>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3"/>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3"/>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3"/>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3"/>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3"/>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3"/>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3"/>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3"/>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3"/>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3"/>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3"/>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3"/>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3"/>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3"/>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3"/>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3"/>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3"/>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3"/>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3"/>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3"/>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3"/>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3"/>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3"/>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3"/>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3"/>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3"/>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3"/>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3"/>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3"/>
            <p:cNvSpPr/>
            <p:nvPr/>
          </p:nvSpPr>
          <p:spPr>
            <a:xfrm>
              <a:off x="2355358" y="171391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3"/>
            <p:cNvSpPr/>
            <p:nvPr/>
          </p:nvSpPr>
          <p:spPr>
            <a:xfrm>
              <a:off x="2357680" y="171397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3"/>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3"/>
            <p:cNvSpPr/>
            <p:nvPr/>
          </p:nvSpPr>
          <p:spPr>
            <a:xfrm>
              <a:off x="2358209" y="171391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3"/>
            <p:cNvSpPr/>
            <p:nvPr/>
          </p:nvSpPr>
          <p:spPr>
            <a:xfrm>
              <a:off x="2356539" y="1713917"/>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2357299" y="171397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2355969" y="1713917"/>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3"/>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3"/>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3"/>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3"/>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2993052" y="174196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3"/>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3"/>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3"/>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3"/>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3"/>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3"/>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3"/>
            <p:cNvSpPr/>
            <p:nvPr/>
          </p:nvSpPr>
          <p:spPr>
            <a:xfrm>
              <a:off x="2733668" y="1874675"/>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3"/>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3"/>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3"/>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3"/>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3"/>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3"/>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3"/>
            <p:cNvSpPr/>
            <p:nvPr/>
          </p:nvSpPr>
          <p:spPr>
            <a:xfrm>
              <a:off x="2755297" y="1836278"/>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3"/>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3"/>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3"/>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3"/>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3"/>
            <p:cNvSpPr/>
            <p:nvPr/>
          </p:nvSpPr>
          <p:spPr>
            <a:xfrm>
              <a:off x="2762045" y="1827615"/>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3"/>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3"/>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3"/>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3"/>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3"/>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3"/>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3"/>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3"/>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3"/>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3"/>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3"/>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3"/>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3"/>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3"/>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3"/>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3"/>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3"/>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3"/>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3"/>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3"/>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3"/>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3"/>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3"/>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3"/>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3"/>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3"/>
            <p:cNvSpPr/>
            <p:nvPr/>
          </p:nvSpPr>
          <p:spPr>
            <a:xfrm>
              <a:off x="2818364" y="196370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3"/>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3"/>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3"/>
            <p:cNvSpPr/>
            <p:nvPr/>
          </p:nvSpPr>
          <p:spPr>
            <a:xfrm>
              <a:off x="2818364" y="196370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3"/>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3"/>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3"/>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3"/>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3"/>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3"/>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3"/>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3"/>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3"/>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3"/>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3"/>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3"/>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3"/>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3"/>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3"/>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3"/>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3"/>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3"/>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3"/>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3"/>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3"/>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3"/>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3"/>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3"/>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3"/>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3"/>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3"/>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3"/>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3"/>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3"/>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3"/>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3"/>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3"/>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3"/>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3"/>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3"/>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3"/>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3"/>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3"/>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3"/>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3"/>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3"/>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3"/>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3"/>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3"/>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3"/>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3"/>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3"/>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3"/>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3"/>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3"/>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3"/>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3"/>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3"/>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3"/>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3"/>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3"/>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3"/>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3"/>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3"/>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3"/>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3"/>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3"/>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3"/>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3"/>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3"/>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3"/>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3"/>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3"/>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3"/>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3"/>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3"/>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3"/>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3"/>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3"/>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3"/>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2800591" y="1953017"/>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p:nvPr/>
          </p:nvSpPr>
          <p:spPr>
            <a:xfrm>
              <a:off x="2800550" y="195229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3"/>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3"/>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3"/>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3"/>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3"/>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3"/>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3"/>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3"/>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2821324" y="1935950"/>
              <a:ext cx="0" cy="14"/>
            </a:xfrm>
            <a:custGeom>
              <a:avLst/>
              <a:gdLst/>
              <a:ahLst/>
              <a:cxnLst/>
              <a:rect l="l" t="t" r="r" b="b"/>
              <a:pathLst>
                <a:path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3"/>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3"/>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3"/>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3"/>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2186141" y="1680883"/>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3"/>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3"/>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2183616" y="167989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3"/>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3"/>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2183711" y="167993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2184145" y="1680082"/>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3"/>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3"/>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3"/>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3"/>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3"/>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3"/>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3"/>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2171546" y="166767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3"/>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2168735" y="166334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2168694" y="1663341"/>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3"/>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3"/>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3"/>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3"/>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3"/>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3"/>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3"/>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3"/>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3"/>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3"/>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3"/>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3"/>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3"/>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3"/>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3"/>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3"/>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3"/>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3"/>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3"/>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3"/>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3"/>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3"/>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3"/>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3"/>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3"/>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3"/>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3"/>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2209196" y="1642011"/>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3"/>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3"/>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3"/>
            <p:cNvSpPr/>
            <p:nvPr/>
          </p:nvSpPr>
          <p:spPr>
            <a:xfrm>
              <a:off x="2208286" y="1648379"/>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2208191" y="1648324"/>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3"/>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3"/>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2208381" y="1648474"/>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3"/>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3"/>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2208816" y="1648664"/>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3"/>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3"/>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2174492" y="1646328"/>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3"/>
            <p:cNvSpPr/>
            <p:nvPr/>
          </p:nvSpPr>
          <p:spPr>
            <a:xfrm>
              <a:off x="2174356" y="1646478"/>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3"/>
            <p:cNvSpPr/>
            <p:nvPr/>
          </p:nvSpPr>
          <p:spPr>
            <a:xfrm>
              <a:off x="2174166" y="1646668"/>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2174587" y="164623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2173732" y="164727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2174682" y="164623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3"/>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3"/>
            <p:cNvSpPr/>
            <p:nvPr/>
          </p:nvSpPr>
          <p:spPr>
            <a:xfrm>
              <a:off x="2173501" y="1647713"/>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3"/>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3"/>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3"/>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3"/>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3"/>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3"/>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3"/>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3"/>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3"/>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a:off x="2074480" y="162336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3"/>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3"/>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3"/>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3"/>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3"/>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3"/>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3"/>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3"/>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3"/>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3"/>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3"/>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3"/>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2255482" y="1675425"/>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2252209" y="169167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2198823" y="171097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2198728" y="1711786"/>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3"/>
            <p:cNvSpPr/>
            <p:nvPr/>
          </p:nvSpPr>
          <p:spPr>
            <a:xfrm>
              <a:off x="2198687" y="171334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3"/>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3"/>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2199352" y="1708215"/>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2216745" y="1713116"/>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2221782" y="162004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3"/>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3"/>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3"/>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3"/>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3"/>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3"/>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3"/>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3"/>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3"/>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3"/>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3"/>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2262474" y="1676185"/>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3"/>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3"/>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3"/>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3"/>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3"/>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3"/>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3"/>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3"/>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3"/>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3"/>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2221972" y="161719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2276024" y="1611869"/>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p:nvPr/>
          </p:nvSpPr>
          <p:spPr>
            <a:xfrm>
              <a:off x="2266520" y="1618196"/>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3"/>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3"/>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3"/>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3"/>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3"/>
            <p:cNvSpPr/>
            <p:nvPr/>
          </p:nvSpPr>
          <p:spPr>
            <a:xfrm>
              <a:off x="2276445" y="161182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3"/>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3"/>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3"/>
            <p:cNvSpPr/>
            <p:nvPr/>
          </p:nvSpPr>
          <p:spPr>
            <a:xfrm>
              <a:off x="2266086" y="1618196"/>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3"/>
            <p:cNvSpPr/>
            <p:nvPr/>
          </p:nvSpPr>
          <p:spPr>
            <a:xfrm>
              <a:off x="2276255" y="161182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3"/>
            <p:cNvSpPr/>
            <p:nvPr/>
          </p:nvSpPr>
          <p:spPr>
            <a:xfrm>
              <a:off x="2276119" y="1611869"/>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3"/>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3"/>
            <p:cNvSpPr/>
            <p:nvPr/>
          </p:nvSpPr>
          <p:spPr>
            <a:xfrm>
              <a:off x="2221307" y="161719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3"/>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3"/>
            <p:cNvSpPr/>
            <p:nvPr/>
          </p:nvSpPr>
          <p:spPr>
            <a:xfrm>
              <a:off x="2221687" y="161719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3"/>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3"/>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3"/>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3"/>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3"/>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3"/>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3"/>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3"/>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3"/>
            <p:cNvSpPr/>
            <p:nvPr/>
          </p:nvSpPr>
          <p:spPr>
            <a:xfrm>
              <a:off x="2219786" y="1591095"/>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3"/>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3"/>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3"/>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3"/>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3"/>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3"/>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3"/>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3"/>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3"/>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3"/>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3"/>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3"/>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3"/>
            <p:cNvSpPr/>
            <p:nvPr/>
          </p:nvSpPr>
          <p:spPr>
            <a:xfrm>
              <a:off x="2226494" y="1593186"/>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3"/>
            <p:cNvSpPr/>
            <p:nvPr/>
          </p:nvSpPr>
          <p:spPr>
            <a:xfrm>
              <a:off x="2226439" y="1593186"/>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3"/>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3"/>
            <p:cNvSpPr/>
            <p:nvPr/>
          </p:nvSpPr>
          <p:spPr>
            <a:xfrm>
              <a:off x="2226304" y="159314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3"/>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3"/>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3"/>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3"/>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3"/>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3"/>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3"/>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3"/>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3"/>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3"/>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3"/>
            <p:cNvSpPr/>
            <p:nvPr/>
          </p:nvSpPr>
          <p:spPr>
            <a:xfrm>
              <a:off x="2204539" y="1570946"/>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3"/>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3"/>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3"/>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3"/>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3"/>
            <p:cNvSpPr/>
            <p:nvPr/>
          </p:nvSpPr>
          <p:spPr>
            <a:xfrm>
              <a:off x="2126292" y="1664631"/>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3"/>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3"/>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3"/>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3"/>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3"/>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3"/>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3"/>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3"/>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3"/>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3"/>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3"/>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3"/>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3"/>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3"/>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3"/>
            <p:cNvSpPr/>
            <p:nvPr/>
          </p:nvSpPr>
          <p:spPr>
            <a:xfrm>
              <a:off x="2121159" y="1657027"/>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3"/>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3"/>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3"/>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3"/>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3"/>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3"/>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3"/>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3"/>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3"/>
            <p:cNvSpPr/>
            <p:nvPr/>
          </p:nvSpPr>
          <p:spPr>
            <a:xfrm>
              <a:off x="2150867" y="164670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3"/>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3"/>
            <p:cNvSpPr/>
            <p:nvPr/>
          </p:nvSpPr>
          <p:spPr>
            <a:xfrm>
              <a:off x="2150731" y="1646573"/>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3"/>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3"/>
            <p:cNvSpPr/>
            <p:nvPr/>
          </p:nvSpPr>
          <p:spPr>
            <a:xfrm>
              <a:off x="2158090" y="1624034"/>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3"/>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3"/>
            <p:cNvSpPr/>
            <p:nvPr/>
          </p:nvSpPr>
          <p:spPr>
            <a:xfrm>
              <a:off x="2147785" y="1644333"/>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3"/>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3"/>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3"/>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3"/>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3"/>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3"/>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3"/>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3"/>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3"/>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3"/>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3"/>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3"/>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3"/>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3"/>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3"/>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3"/>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3"/>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3"/>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3"/>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3"/>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3"/>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3"/>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3"/>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3"/>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3"/>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3"/>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3"/>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3"/>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3"/>
            <p:cNvSpPr/>
            <p:nvPr/>
          </p:nvSpPr>
          <p:spPr>
            <a:xfrm>
              <a:off x="2095254" y="1632968"/>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3"/>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3"/>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3"/>
            <p:cNvSpPr/>
            <p:nvPr/>
          </p:nvSpPr>
          <p:spPr>
            <a:xfrm>
              <a:off x="2095064" y="163330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3"/>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3"/>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3"/>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3"/>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3"/>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3"/>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3"/>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3"/>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3"/>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3"/>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3"/>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3"/>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3"/>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3"/>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3"/>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3"/>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3"/>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3"/>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3"/>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3"/>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3"/>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3"/>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3"/>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3"/>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3"/>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3"/>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3"/>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3"/>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3"/>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3"/>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3"/>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3"/>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3"/>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3"/>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3"/>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3"/>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3"/>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3"/>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3"/>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3"/>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3"/>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3"/>
            <p:cNvSpPr/>
            <p:nvPr/>
          </p:nvSpPr>
          <p:spPr>
            <a:xfrm>
              <a:off x="2425988" y="185561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3"/>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3"/>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3"/>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3"/>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3"/>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3"/>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3"/>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3"/>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3"/>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3"/>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3"/>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3"/>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3"/>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3"/>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3"/>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3"/>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3"/>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3"/>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3"/>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3"/>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3"/>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3"/>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3"/>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3"/>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3"/>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3"/>
            <p:cNvSpPr/>
            <p:nvPr/>
          </p:nvSpPr>
          <p:spPr>
            <a:xfrm>
              <a:off x="2791942" y="2002154"/>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3"/>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3"/>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3"/>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3"/>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3"/>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3"/>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3"/>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3"/>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3"/>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3"/>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3"/>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3"/>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3"/>
            <p:cNvSpPr/>
            <p:nvPr/>
          </p:nvSpPr>
          <p:spPr>
            <a:xfrm>
              <a:off x="2794943" y="2001869"/>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3"/>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2791847" y="2002154"/>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2796749" y="199916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3"/>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3"/>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3"/>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3"/>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3"/>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3"/>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3"/>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3"/>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3"/>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3"/>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3"/>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3"/>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3"/>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3"/>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3"/>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3"/>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3"/>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3"/>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3"/>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3"/>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3"/>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3"/>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3"/>
            <p:cNvSpPr/>
            <p:nvPr/>
          </p:nvSpPr>
          <p:spPr>
            <a:xfrm>
              <a:off x="2333770" y="1785036"/>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3"/>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3"/>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3"/>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3"/>
            <p:cNvSpPr/>
            <p:nvPr/>
          </p:nvSpPr>
          <p:spPr>
            <a:xfrm>
              <a:off x="2333674" y="1784181"/>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3"/>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3"/>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3"/>
            <p:cNvSpPr/>
            <p:nvPr/>
          </p:nvSpPr>
          <p:spPr>
            <a:xfrm>
              <a:off x="2337666" y="1793631"/>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3"/>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3"/>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3"/>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3"/>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3"/>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3"/>
            <p:cNvSpPr/>
            <p:nvPr/>
          </p:nvSpPr>
          <p:spPr>
            <a:xfrm>
              <a:off x="2382309" y="181835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3"/>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3"/>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3"/>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3"/>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3"/>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3"/>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3"/>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3"/>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3"/>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3"/>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3"/>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3"/>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3"/>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3"/>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3"/>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3"/>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3"/>
            <p:cNvSpPr/>
            <p:nvPr/>
          </p:nvSpPr>
          <p:spPr>
            <a:xfrm>
              <a:off x="2394420" y="181426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3"/>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3"/>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3"/>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3"/>
            <p:cNvSpPr/>
            <p:nvPr/>
          </p:nvSpPr>
          <p:spPr>
            <a:xfrm>
              <a:off x="2394380" y="1814309"/>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3"/>
            <p:cNvSpPr/>
            <p:nvPr/>
          </p:nvSpPr>
          <p:spPr>
            <a:xfrm>
              <a:off x="2394325" y="1814404"/>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3"/>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3"/>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3"/>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3"/>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3"/>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3"/>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3"/>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3"/>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3"/>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3"/>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3"/>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3"/>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3"/>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3"/>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3"/>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3"/>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3"/>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3"/>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3"/>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3"/>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3"/>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3"/>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3"/>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3"/>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3"/>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3"/>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3"/>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3"/>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3"/>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3"/>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3"/>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3"/>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3"/>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3"/>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3"/>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3"/>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3"/>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3"/>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3"/>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3"/>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3"/>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3"/>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3"/>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3"/>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3"/>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3"/>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3"/>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3"/>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3"/>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3"/>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3"/>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3"/>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3"/>
            <p:cNvSpPr/>
            <p:nvPr/>
          </p:nvSpPr>
          <p:spPr>
            <a:xfrm>
              <a:off x="1391722" y="193998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3"/>
            <p:cNvSpPr/>
            <p:nvPr/>
          </p:nvSpPr>
          <p:spPr>
            <a:xfrm>
              <a:off x="1391722" y="193941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3"/>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3"/>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3"/>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3"/>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3"/>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3"/>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3"/>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3"/>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3"/>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3"/>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3"/>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3"/>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3"/>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3"/>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3"/>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3"/>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3"/>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3"/>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3"/>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3"/>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3"/>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3"/>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3"/>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3"/>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3"/>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3"/>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3"/>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3"/>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3"/>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3"/>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3"/>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3"/>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3"/>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3"/>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3"/>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3"/>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3"/>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3"/>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3"/>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3"/>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3"/>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3"/>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3"/>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3"/>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3"/>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3"/>
            <p:cNvSpPr/>
            <p:nvPr/>
          </p:nvSpPr>
          <p:spPr>
            <a:xfrm>
              <a:off x="1381593" y="1909949"/>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3"/>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3"/>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3"/>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3"/>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3"/>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3"/>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3"/>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3"/>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3"/>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3"/>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3"/>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3"/>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3"/>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3"/>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3"/>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3"/>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3"/>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3"/>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3"/>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3"/>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3"/>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3"/>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3"/>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3"/>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3"/>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3"/>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3"/>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3"/>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3"/>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3"/>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3"/>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3"/>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3"/>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3"/>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3"/>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3"/>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3"/>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3"/>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3"/>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3"/>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3"/>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3"/>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3"/>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3"/>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3"/>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3"/>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3"/>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3"/>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3"/>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3"/>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3"/>
            <p:cNvSpPr/>
            <p:nvPr/>
          </p:nvSpPr>
          <p:spPr>
            <a:xfrm>
              <a:off x="1639946" y="2240588"/>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3"/>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3"/>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3"/>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3"/>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3"/>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3"/>
            <p:cNvSpPr/>
            <p:nvPr/>
          </p:nvSpPr>
          <p:spPr>
            <a:xfrm>
              <a:off x="1644358" y="2244906"/>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3"/>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3"/>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3"/>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3"/>
            <p:cNvSpPr/>
            <p:nvPr/>
          </p:nvSpPr>
          <p:spPr>
            <a:xfrm>
              <a:off x="1611379" y="2309739"/>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3"/>
            <p:cNvSpPr/>
            <p:nvPr/>
          </p:nvSpPr>
          <p:spPr>
            <a:xfrm>
              <a:off x="1611379" y="2309508"/>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3"/>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3"/>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3"/>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3"/>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3"/>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3"/>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3"/>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3"/>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3"/>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3"/>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3"/>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3"/>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3"/>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3"/>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3"/>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3"/>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3"/>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3"/>
            <p:cNvSpPr/>
            <p:nvPr/>
          </p:nvSpPr>
          <p:spPr>
            <a:xfrm>
              <a:off x="1532996" y="250510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3"/>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3"/>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3"/>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3"/>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3"/>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3"/>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3"/>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3"/>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3"/>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3"/>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3"/>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3"/>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3"/>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3"/>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3"/>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3"/>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3"/>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3"/>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3"/>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3"/>
            <p:cNvSpPr/>
            <p:nvPr/>
          </p:nvSpPr>
          <p:spPr>
            <a:xfrm>
              <a:off x="1532466" y="2505105"/>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3"/>
            <p:cNvSpPr/>
            <p:nvPr/>
          </p:nvSpPr>
          <p:spPr>
            <a:xfrm>
              <a:off x="1532656" y="2505105"/>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3"/>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3"/>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3"/>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3"/>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3"/>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3"/>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3"/>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3"/>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3"/>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3"/>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3"/>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3"/>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3"/>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3"/>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3"/>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3"/>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3"/>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3"/>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3"/>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3"/>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3"/>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3"/>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3"/>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3"/>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3"/>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3"/>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3"/>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3"/>
            <p:cNvSpPr/>
            <p:nvPr/>
          </p:nvSpPr>
          <p:spPr>
            <a:xfrm>
              <a:off x="1621263" y="2254220"/>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3"/>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3"/>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3"/>
            <p:cNvSpPr/>
            <p:nvPr/>
          </p:nvSpPr>
          <p:spPr>
            <a:xfrm>
              <a:off x="1621779" y="2254315"/>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3"/>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3"/>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3"/>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3"/>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3"/>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3"/>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3"/>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3"/>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3"/>
            <p:cNvSpPr/>
            <p:nvPr/>
          </p:nvSpPr>
          <p:spPr>
            <a:xfrm>
              <a:off x="1638140" y="2239163"/>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3"/>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3"/>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3"/>
            <p:cNvSpPr/>
            <p:nvPr/>
          </p:nvSpPr>
          <p:spPr>
            <a:xfrm>
              <a:off x="1407553" y="1961951"/>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3"/>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3"/>
            <p:cNvSpPr/>
            <p:nvPr/>
          </p:nvSpPr>
          <p:spPr>
            <a:xfrm>
              <a:off x="1408123" y="1961951"/>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3"/>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3"/>
            <p:cNvSpPr/>
            <p:nvPr/>
          </p:nvSpPr>
          <p:spPr>
            <a:xfrm>
              <a:off x="1419773" y="1964042"/>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3"/>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3"/>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3"/>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3"/>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3"/>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3"/>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3"/>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3"/>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3"/>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3"/>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3"/>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3"/>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3"/>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3"/>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3"/>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3"/>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3"/>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3"/>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3"/>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3"/>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3"/>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3"/>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3"/>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3"/>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3"/>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3"/>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3"/>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3"/>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3"/>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3"/>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3"/>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3"/>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3"/>
            <p:cNvSpPr/>
            <p:nvPr/>
          </p:nvSpPr>
          <p:spPr>
            <a:xfrm>
              <a:off x="1523532" y="2074603"/>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3"/>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3"/>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3"/>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3"/>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3"/>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3"/>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3"/>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3"/>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3"/>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3"/>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3"/>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3"/>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3"/>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3"/>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3"/>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3"/>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3"/>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3"/>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3"/>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3"/>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3"/>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3"/>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3"/>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3"/>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3"/>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3"/>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3"/>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3"/>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3"/>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3"/>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3"/>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3"/>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3"/>
            <p:cNvSpPr/>
            <p:nvPr/>
          </p:nvSpPr>
          <p:spPr>
            <a:xfrm>
              <a:off x="1575290" y="2140807"/>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3"/>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3"/>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3"/>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3"/>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3"/>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3"/>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3"/>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3"/>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3"/>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3"/>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3"/>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3"/>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3"/>
            <p:cNvSpPr/>
            <p:nvPr/>
          </p:nvSpPr>
          <p:spPr>
            <a:xfrm>
              <a:off x="1530090" y="217988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3"/>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3"/>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3"/>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3"/>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3"/>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3"/>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3"/>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3"/>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3"/>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3"/>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3"/>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3"/>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3"/>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3"/>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3"/>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3"/>
            <p:cNvSpPr/>
            <p:nvPr/>
          </p:nvSpPr>
          <p:spPr>
            <a:xfrm>
              <a:off x="1519065" y="2074223"/>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3"/>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3"/>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3"/>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3"/>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3"/>
            <p:cNvSpPr/>
            <p:nvPr/>
          </p:nvSpPr>
          <p:spPr>
            <a:xfrm>
              <a:off x="1485176" y="204622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3"/>
            <p:cNvSpPr/>
            <p:nvPr/>
          </p:nvSpPr>
          <p:spPr>
            <a:xfrm>
              <a:off x="1485692" y="2046227"/>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3"/>
            <p:cNvSpPr/>
            <p:nvPr/>
          </p:nvSpPr>
          <p:spPr>
            <a:xfrm>
              <a:off x="1486411" y="204626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3"/>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3"/>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3"/>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3"/>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3"/>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3"/>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3"/>
            <p:cNvSpPr/>
            <p:nvPr/>
          </p:nvSpPr>
          <p:spPr>
            <a:xfrm>
              <a:off x="1485407" y="2046227"/>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3"/>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3"/>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3"/>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3"/>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3"/>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3"/>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3"/>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3"/>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3"/>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3"/>
            <p:cNvSpPr/>
            <p:nvPr/>
          </p:nvSpPr>
          <p:spPr>
            <a:xfrm>
              <a:off x="1529425" y="213253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3"/>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3"/>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3"/>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3"/>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3"/>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3"/>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3"/>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3"/>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3"/>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3"/>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3"/>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3"/>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3"/>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3"/>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3"/>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3"/>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3"/>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3"/>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3"/>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3"/>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3"/>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3"/>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3"/>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3"/>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3"/>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3"/>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3"/>
            <p:cNvSpPr/>
            <p:nvPr/>
          </p:nvSpPr>
          <p:spPr>
            <a:xfrm>
              <a:off x="1636321" y="202416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3"/>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3"/>
            <p:cNvSpPr/>
            <p:nvPr/>
          </p:nvSpPr>
          <p:spPr>
            <a:xfrm>
              <a:off x="1636796" y="202416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3"/>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3"/>
            <p:cNvSpPr/>
            <p:nvPr/>
          </p:nvSpPr>
          <p:spPr>
            <a:xfrm>
              <a:off x="1626871" y="202963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3"/>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3"/>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3"/>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3"/>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3"/>
            <p:cNvSpPr/>
            <p:nvPr/>
          </p:nvSpPr>
          <p:spPr>
            <a:xfrm>
              <a:off x="1637475" y="2024122"/>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3"/>
            <p:cNvSpPr/>
            <p:nvPr/>
          </p:nvSpPr>
          <p:spPr>
            <a:xfrm>
              <a:off x="1637230" y="202412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3"/>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3"/>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3"/>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3"/>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3"/>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3"/>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3"/>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3"/>
            <p:cNvSpPr/>
            <p:nvPr/>
          </p:nvSpPr>
          <p:spPr>
            <a:xfrm>
              <a:off x="1621019" y="2028494"/>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3"/>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3"/>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3"/>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3"/>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3"/>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3"/>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3"/>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3"/>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3"/>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3"/>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3"/>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3"/>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3"/>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3"/>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3"/>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3"/>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3"/>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3"/>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3"/>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3"/>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3"/>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3"/>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3"/>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3"/>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3"/>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3"/>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3"/>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3"/>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3"/>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3"/>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3"/>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3"/>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3"/>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3"/>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3"/>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3"/>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3"/>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3"/>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3"/>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3"/>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3"/>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3"/>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3"/>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3"/>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3"/>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3"/>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3"/>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3"/>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3"/>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3"/>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3"/>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3"/>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3"/>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3"/>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3"/>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3"/>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3"/>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3"/>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3"/>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3"/>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3"/>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3"/>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3"/>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3"/>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3"/>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3"/>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3"/>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3"/>
            <p:cNvSpPr/>
            <p:nvPr/>
          </p:nvSpPr>
          <p:spPr>
            <a:xfrm>
              <a:off x="1643652" y="2005209"/>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3"/>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3"/>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3"/>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3"/>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3"/>
            <p:cNvSpPr/>
            <p:nvPr/>
          </p:nvSpPr>
          <p:spPr>
            <a:xfrm>
              <a:off x="1642267" y="202520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3"/>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3"/>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3"/>
            <p:cNvSpPr/>
            <p:nvPr/>
          </p:nvSpPr>
          <p:spPr>
            <a:xfrm>
              <a:off x="1643598" y="2005250"/>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3"/>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3"/>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3"/>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3"/>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3"/>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3"/>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3"/>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3"/>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3"/>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3"/>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3"/>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3"/>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3"/>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3"/>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3"/>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3"/>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3"/>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3"/>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3"/>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3"/>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3"/>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3"/>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3"/>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3"/>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3"/>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3"/>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3"/>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3"/>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3"/>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3"/>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3"/>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3"/>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3"/>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3"/>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3"/>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3"/>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3"/>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3"/>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3"/>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3"/>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3"/>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3"/>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3"/>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3"/>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3"/>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3"/>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3"/>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3"/>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3"/>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3"/>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3"/>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3"/>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3"/>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3"/>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3"/>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3"/>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3"/>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3"/>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3"/>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3"/>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3"/>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3"/>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3"/>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3"/>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3"/>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3"/>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3"/>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3"/>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3"/>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3"/>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3"/>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3"/>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3"/>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3"/>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3"/>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3"/>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3"/>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3"/>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3"/>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3"/>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3"/>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3"/>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3"/>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3"/>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3"/>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3"/>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3"/>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3"/>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3"/>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3"/>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3"/>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3"/>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3"/>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3"/>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3"/>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3"/>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3"/>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3"/>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3"/>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3"/>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3"/>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3"/>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3"/>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3"/>
            <p:cNvSpPr/>
            <p:nvPr/>
          </p:nvSpPr>
          <p:spPr>
            <a:xfrm>
              <a:off x="1122833" y="165189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3"/>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3"/>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3"/>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3"/>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3"/>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3"/>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3"/>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3"/>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3"/>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3"/>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3"/>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3"/>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3"/>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3"/>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3"/>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3"/>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3"/>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3"/>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3"/>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3"/>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3"/>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3"/>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3"/>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3"/>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3"/>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3"/>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3"/>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3"/>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3"/>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3"/>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3"/>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3"/>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3"/>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3"/>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3"/>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3"/>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3"/>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3"/>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3"/>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3"/>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3"/>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3"/>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3"/>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3"/>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3"/>
            <p:cNvSpPr/>
            <p:nvPr/>
          </p:nvSpPr>
          <p:spPr>
            <a:xfrm>
              <a:off x="1074443" y="1580355"/>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3"/>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3"/>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3"/>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3"/>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3"/>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3"/>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3"/>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3"/>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3"/>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3"/>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3"/>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3"/>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3"/>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3"/>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3"/>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3"/>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3"/>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3"/>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3"/>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3"/>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3"/>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3"/>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3"/>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3"/>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3"/>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3"/>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3"/>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3"/>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3"/>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3"/>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3"/>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3"/>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3"/>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3"/>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3"/>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3"/>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3"/>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3"/>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3"/>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3"/>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3"/>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3"/>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3"/>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3"/>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3"/>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3"/>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3"/>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3"/>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3"/>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3"/>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3"/>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3"/>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3"/>
            <p:cNvSpPr/>
            <p:nvPr/>
          </p:nvSpPr>
          <p:spPr>
            <a:xfrm>
              <a:off x="1486167" y="168302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3"/>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3"/>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3"/>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3"/>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3"/>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3"/>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3"/>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3"/>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3"/>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3"/>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3"/>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3"/>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3"/>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3"/>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3"/>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3"/>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3"/>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3"/>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3"/>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3"/>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3"/>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3"/>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3"/>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3"/>
            <p:cNvSpPr/>
            <p:nvPr/>
          </p:nvSpPr>
          <p:spPr>
            <a:xfrm>
              <a:off x="2067257" y="1706463"/>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3"/>
            <p:cNvSpPr/>
            <p:nvPr/>
          </p:nvSpPr>
          <p:spPr>
            <a:xfrm>
              <a:off x="2068357" y="1706504"/>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3"/>
            <p:cNvSpPr/>
            <p:nvPr/>
          </p:nvSpPr>
          <p:spPr>
            <a:xfrm>
              <a:off x="2071819" y="170640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3"/>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3"/>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3"/>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3"/>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3"/>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3"/>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3"/>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3"/>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3"/>
            <p:cNvSpPr/>
            <p:nvPr/>
          </p:nvSpPr>
          <p:spPr>
            <a:xfrm>
              <a:off x="2150962" y="1676851"/>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3"/>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3"/>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3"/>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3"/>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3"/>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3"/>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3"/>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3"/>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3"/>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3"/>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3"/>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3"/>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3"/>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3"/>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3"/>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3"/>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3"/>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3"/>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3"/>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3"/>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3"/>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3"/>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3"/>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3"/>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3"/>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3"/>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3"/>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3"/>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3"/>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3"/>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3"/>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3"/>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3"/>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3"/>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3"/>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3"/>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3"/>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3"/>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3"/>
            <p:cNvSpPr/>
            <p:nvPr/>
          </p:nvSpPr>
          <p:spPr>
            <a:xfrm>
              <a:off x="2222882" y="171382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3"/>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3"/>
            <p:cNvSpPr/>
            <p:nvPr/>
          </p:nvSpPr>
          <p:spPr>
            <a:xfrm>
              <a:off x="2223588" y="171382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3"/>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3"/>
            <p:cNvSpPr/>
            <p:nvPr/>
          </p:nvSpPr>
          <p:spPr>
            <a:xfrm>
              <a:off x="2224824" y="171382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3"/>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3"/>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3"/>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3"/>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3"/>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3"/>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3"/>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3"/>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3"/>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3"/>
            <p:cNvSpPr/>
            <p:nvPr/>
          </p:nvSpPr>
          <p:spPr>
            <a:xfrm>
              <a:off x="2223873" y="171382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3"/>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3"/>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3"/>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3"/>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3"/>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3"/>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3"/>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3"/>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3"/>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3"/>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3"/>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3"/>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3"/>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3"/>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3"/>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3"/>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3"/>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3"/>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3"/>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3"/>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3"/>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3"/>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3"/>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3"/>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3"/>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3"/>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3"/>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3"/>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3"/>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3"/>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3"/>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3"/>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3"/>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3"/>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3"/>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3"/>
            <p:cNvSpPr/>
            <p:nvPr/>
          </p:nvSpPr>
          <p:spPr>
            <a:xfrm>
              <a:off x="2114357" y="1584442"/>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3"/>
            <p:cNvSpPr/>
            <p:nvPr/>
          </p:nvSpPr>
          <p:spPr>
            <a:xfrm>
              <a:off x="2115022" y="1584496"/>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3"/>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3"/>
            <p:cNvSpPr/>
            <p:nvPr/>
          </p:nvSpPr>
          <p:spPr>
            <a:xfrm>
              <a:off x="2120263" y="1585162"/>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3"/>
            <p:cNvSpPr/>
            <p:nvPr/>
          </p:nvSpPr>
          <p:spPr>
            <a:xfrm>
              <a:off x="2120874" y="158516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3"/>
            <p:cNvSpPr/>
            <p:nvPr/>
          </p:nvSpPr>
          <p:spPr>
            <a:xfrm>
              <a:off x="2120399" y="158516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3"/>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3"/>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3"/>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3"/>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3"/>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3"/>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3"/>
            <p:cNvSpPr/>
            <p:nvPr/>
          </p:nvSpPr>
          <p:spPr>
            <a:xfrm>
              <a:off x="2113936" y="158444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3"/>
            <p:cNvSpPr/>
            <p:nvPr/>
          </p:nvSpPr>
          <p:spPr>
            <a:xfrm>
              <a:off x="2120644" y="1585162"/>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3"/>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3"/>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3"/>
            <p:cNvSpPr/>
            <p:nvPr/>
          </p:nvSpPr>
          <p:spPr>
            <a:xfrm>
              <a:off x="2223833" y="1459339"/>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3"/>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3"/>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3"/>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3"/>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3"/>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3"/>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3"/>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3"/>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3"/>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3"/>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3"/>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3"/>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3"/>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3"/>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3"/>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3"/>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3"/>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3"/>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3"/>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3"/>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3"/>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3"/>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3"/>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3"/>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3"/>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3"/>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3"/>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3"/>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3"/>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3"/>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3"/>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3"/>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3"/>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3"/>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3"/>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3"/>
            <p:cNvSpPr/>
            <p:nvPr/>
          </p:nvSpPr>
          <p:spPr>
            <a:xfrm>
              <a:off x="2242420" y="1554504"/>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3"/>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3"/>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3"/>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3"/>
            <p:cNvSpPr/>
            <p:nvPr/>
          </p:nvSpPr>
          <p:spPr>
            <a:xfrm>
              <a:off x="2242841" y="155444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3"/>
            <p:cNvSpPr/>
            <p:nvPr/>
          </p:nvSpPr>
          <p:spPr>
            <a:xfrm>
              <a:off x="2242610" y="1554449"/>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3"/>
            <p:cNvSpPr/>
            <p:nvPr/>
          </p:nvSpPr>
          <p:spPr>
            <a:xfrm>
              <a:off x="2232441" y="1549928"/>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3"/>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3"/>
            <p:cNvSpPr/>
            <p:nvPr/>
          </p:nvSpPr>
          <p:spPr>
            <a:xfrm>
              <a:off x="2243126" y="155444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3"/>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3"/>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3"/>
            <p:cNvSpPr/>
            <p:nvPr/>
          </p:nvSpPr>
          <p:spPr>
            <a:xfrm>
              <a:off x="2233011" y="1549928"/>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3"/>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3"/>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3"/>
            <p:cNvSpPr/>
            <p:nvPr/>
          </p:nvSpPr>
          <p:spPr>
            <a:xfrm>
              <a:off x="2242040" y="1554544"/>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3"/>
            <p:cNvSpPr/>
            <p:nvPr/>
          </p:nvSpPr>
          <p:spPr>
            <a:xfrm>
              <a:off x="2233486" y="1549928"/>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3"/>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3"/>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3"/>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3"/>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3"/>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3"/>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3"/>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3"/>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3"/>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3"/>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3"/>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3"/>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3"/>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3"/>
            <p:cNvSpPr/>
            <p:nvPr/>
          </p:nvSpPr>
          <p:spPr>
            <a:xfrm>
              <a:off x="2335765" y="201823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3"/>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3"/>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3"/>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3"/>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3"/>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3"/>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3"/>
            <p:cNvSpPr/>
            <p:nvPr/>
          </p:nvSpPr>
          <p:spPr>
            <a:xfrm>
              <a:off x="2337571" y="2017184"/>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3"/>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3"/>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3"/>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3"/>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3"/>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3"/>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3"/>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3"/>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3"/>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3"/>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3"/>
            <p:cNvSpPr/>
            <p:nvPr/>
          </p:nvSpPr>
          <p:spPr>
            <a:xfrm>
              <a:off x="2263710" y="2052689"/>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3"/>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3"/>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3"/>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3"/>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3"/>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3"/>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3"/>
            <p:cNvSpPr/>
            <p:nvPr/>
          </p:nvSpPr>
          <p:spPr>
            <a:xfrm>
              <a:off x="2263329" y="2052730"/>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3"/>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3"/>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3"/>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3"/>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3"/>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3"/>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3"/>
            <p:cNvSpPr/>
            <p:nvPr/>
          </p:nvSpPr>
          <p:spPr>
            <a:xfrm>
              <a:off x="2282338" y="2017510"/>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3"/>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3"/>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3"/>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3"/>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3"/>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3"/>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3"/>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3"/>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3"/>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3"/>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3"/>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3"/>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3"/>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3"/>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3"/>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3"/>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3"/>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3"/>
            <p:cNvSpPr/>
            <p:nvPr/>
          </p:nvSpPr>
          <p:spPr>
            <a:xfrm>
              <a:off x="2294707" y="2040280"/>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3"/>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3"/>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3"/>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3"/>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3"/>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3"/>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3"/>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3"/>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3"/>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3"/>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3"/>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3"/>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3"/>
            <p:cNvSpPr/>
            <p:nvPr/>
          </p:nvSpPr>
          <p:spPr>
            <a:xfrm>
              <a:off x="2576291" y="1725241"/>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3"/>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3"/>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3"/>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3"/>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3"/>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3"/>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3"/>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3"/>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3"/>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3"/>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3"/>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3"/>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3"/>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3"/>
            <p:cNvSpPr/>
            <p:nvPr/>
          </p:nvSpPr>
          <p:spPr>
            <a:xfrm>
              <a:off x="2206480" y="141604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3"/>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3"/>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3"/>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3"/>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3"/>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3"/>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3"/>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3"/>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3"/>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3"/>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3"/>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3"/>
            <p:cNvSpPr/>
            <p:nvPr/>
          </p:nvSpPr>
          <p:spPr>
            <a:xfrm>
              <a:off x="2199828" y="141883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3"/>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3"/>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3"/>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3"/>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3"/>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3"/>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3"/>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3"/>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3"/>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3"/>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3"/>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3"/>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3"/>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3"/>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3"/>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3"/>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3"/>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3"/>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3"/>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3"/>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3"/>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3"/>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3"/>
            <p:cNvSpPr/>
            <p:nvPr/>
          </p:nvSpPr>
          <p:spPr>
            <a:xfrm>
              <a:off x="2754577" y="170422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3"/>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3"/>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3"/>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3"/>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3"/>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3"/>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3"/>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3"/>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3"/>
            <p:cNvSpPr/>
            <p:nvPr/>
          </p:nvSpPr>
          <p:spPr>
            <a:xfrm>
              <a:off x="2820550" y="1714773"/>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3"/>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3"/>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3"/>
            <p:cNvSpPr/>
            <p:nvPr/>
          </p:nvSpPr>
          <p:spPr>
            <a:xfrm>
              <a:off x="2817943" y="171558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3"/>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3"/>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3"/>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3"/>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3"/>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3"/>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3"/>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3"/>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3"/>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3"/>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3"/>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3"/>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3"/>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3"/>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3"/>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3"/>
            <p:cNvSpPr/>
            <p:nvPr/>
          </p:nvSpPr>
          <p:spPr>
            <a:xfrm>
              <a:off x="2629094" y="1765254"/>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3"/>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3"/>
            <p:cNvSpPr/>
            <p:nvPr/>
          </p:nvSpPr>
          <p:spPr>
            <a:xfrm>
              <a:off x="2634701" y="1762837"/>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3"/>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3"/>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3"/>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3"/>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3"/>
            <p:cNvSpPr/>
            <p:nvPr/>
          </p:nvSpPr>
          <p:spPr>
            <a:xfrm>
              <a:off x="2635272" y="176274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3"/>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3"/>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3"/>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3"/>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3"/>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3"/>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3"/>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3"/>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3"/>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3"/>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3"/>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3"/>
            <p:cNvSpPr/>
            <p:nvPr/>
          </p:nvSpPr>
          <p:spPr>
            <a:xfrm>
              <a:off x="3011966" y="1703177"/>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3"/>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3"/>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3"/>
            <p:cNvSpPr/>
            <p:nvPr/>
          </p:nvSpPr>
          <p:spPr>
            <a:xfrm>
              <a:off x="2650343" y="181141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3"/>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3"/>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3"/>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3"/>
            <p:cNvSpPr/>
            <p:nvPr/>
          </p:nvSpPr>
          <p:spPr>
            <a:xfrm>
              <a:off x="2651198" y="1811132"/>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3"/>
            <p:cNvSpPr/>
            <p:nvPr/>
          </p:nvSpPr>
          <p:spPr>
            <a:xfrm>
              <a:off x="2649012" y="181160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3"/>
            <p:cNvSpPr/>
            <p:nvPr/>
          </p:nvSpPr>
          <p:spPr>
            <a:xfrm>
              <a:off x="2649487" y="1811553"/>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3"/>
            <p:cNvSpPr/>
            <p:nvPr/>
          </p:nvSpPr>
          <p:spPr>
            <a:xfrm>
              <a:off x="2649962" y="1811458"/>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3"/>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3"/>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3"/>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3"/>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3"/>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3"/>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3"/>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3"/>
            <p:cNvSpPr/>
            <p:nvPr/>
          </p:nvSpPr>
          <p:spPr>
            <a:xfrm>
              <a:off x="2761705" y="1825769"/>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3"/>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3"/>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3"/>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3"/>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3"/>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3"/>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3"/>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3"/>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3"/>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3"/>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3"/>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3"/>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3"/>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3"/>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3"/>
            <p:cNvSpPr/>
            <p:nvPr/>
          </p:nvSpPr>
          <p:spPr>
            <a:xfrm>
              <a:off x="2721217" y="1828810"/>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3"/>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3"/>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3"/>
            <p:cNvSpPr/>
            <p:nvPr/>
          </p:nvSpPr>
          <p:spPr>
            <a:xfrm>
              <a:off x="2721543" y="182881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3"/>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3"/>
            <p:cNvSpPr/>
            <p:nvPr/>
          </p:nvSpPr>
          <p:spPr>
            <a:xfrm>
              <a:off x="2704530" y="1833888"/>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3"/>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3"/>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3"/>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3"/>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3"/>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3"/>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3"/>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3"/>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3"/>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3"/>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3"/>
            <p:cNvSpPr/>
            <p:nvPr/>
          </p:nvSpPr>
          <p:spPr>
            <a:xfrm>
              <a:off x="2796178" y="1873684"/>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3"/>
            <p:cNvSpPr/>
            <p:nvPr/>
          </p:nvSpPr>
          <p:spPr>
            <a:xfrm>
              <a:off x="2795798" y="1873779"/>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3"/>
            <p:cNvSpPr/>
            <p:nvPr/>
          </p:nvSpPr>
          <p:spPr>
            <a:xfrm>
              <a:off x="2795459" y="1873779"/>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3"/>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3"/>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3"/>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3"/>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3"/>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3"/>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3"/>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3"/>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3"/>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3"/>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3"/>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3"/>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3"/>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3"/>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3"/>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3"/>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3"/>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3"/>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3"/>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3"/>
            <p:cNvSpPr/>
            <p:nvPr/>
          </p:nvSpPr>
          <p:spPr>
            <a:xfrm>
              <a:off x="2364713" y="1918503"/>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3"/>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3"/>
            <p:cNvSpPr/>
            <p:nvPr/>
          </p:nvSpPr>
          <p:spPr>
            <a:xfrm>
              <a:off x="2364672" y="1918544"/>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3"/>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3"/>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3"/>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3"/>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3"/>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3"/>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3"/>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3"/>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3"/>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3"/>
            <p:cNvSpPr/>
            <p:nvPr/>
          </p:nvSpPr>
          <p:spPr>
            <a:xfrm>
              <a:off x="2364618" y="191859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3"/>
            <p:cNvSpPr/>
            <p:nvPr/>
          </p:nvSpPr>
          <p:spPr>
            <a:xfrm>
              <a:off x="2364767" y="1918408"/>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3"/>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3"/>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3"/>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3"/>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3"/>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3"/>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3"/>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3"/>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3"/>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3"/>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3"/>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3"/>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3"/>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3"/>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3"/>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3"/>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3"/>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3"/>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3"/>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3"/>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3"/>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3"/>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3"/>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3"/>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3"/>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3"/>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3"/>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3"/>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3"/>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3"/>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3"/>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3"/>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3"/>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3"/>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3"/>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3"/>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3"/>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3"/>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3"/>
            <p:cNvSpPr/>
            <p:nvPr/>
          </p:nvSpPr>
          <p:spPr>
            <a:xfrm>
              <a:off x="2374135" y="1744820"/>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3"/>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3"/>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3"/>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3"/>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3"/>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3"/>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3"/>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3"/>
            <p:cNvSpPr/>
            <p:nvPr/>
          </p:nvSpPr>
          <p:spPr>
            <a:xfrm>
              <a:off x="2404508" y="180965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3"/>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3"/>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3"/>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3"/>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3"/>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3"/>
            <p:cNvSpPr/>
            <p:nvPr/>
          </p:nvSpPr>
          <p:spPr>
            <a:xfrm>
              <a:off x="2378032" y="1752233"/>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3"/>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3"/>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3"/>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3"/>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3"/>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3"/>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3"/>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3"/>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3"/>
            <p:cNvSpPr/>
            <p:nvPr/>
          </p:nvSpPr>
          <p:spPr>
            <a:xfrm>
              <a:off x="2446857" y="1751337"/>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3"/>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3"/>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3"/>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3"/>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3"/>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3"/>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3"/>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3"/>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3"/>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3"/>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3"/>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3"/>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3"/>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3"/>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3"/>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3"/>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3"/>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3"/>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3"/>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3"/>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3"/>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3"/>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3"/>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3"/>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3"/>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3"/>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3"/>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3"/>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3"/>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3"/>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3"/>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3"/>
            <p:cNvSpPr/>
            <p:nvPr/>
          </p:nvSpPr>
          <p:spPr>
            <a:xfrm>
              <a:off x="2641218" y="1706178"/>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3"/>
            <p:cNvSpPr/>
            <p:nvPr/>
          </p:nvSpPr>
          <p:spPr>
            <a:xfrm>
              <a:off x="2572584" y="1708364"/>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3"/>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3"/>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3"/>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3"/>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3"/>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3"/>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3"/>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3"/>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3"/>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3"/>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3"/>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3"/>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3"/>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3"/>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3"/>
            <p:cNvSpPr/>
            <p:nvPr/>
          </p:nvSpPr>
          <p:spPr>
            <a:xfrm>
              <a:off x="2515260" y="1694529"/>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3"/>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3"/>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3"/>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3"/>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3"/>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3"/>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3"/>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3"/>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3"/>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3"/>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3"/>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3"/>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3"/>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3"/>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3"/>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3"/>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3"/>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3"/>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3"/>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3"/>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3"/>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3"/>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3"/>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3"/>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3"/>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3"/>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3"/>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3"/>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3"/>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3"/>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3"/>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3"/>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3"/>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3"/>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3"/>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3"/>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3"/>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3"/>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3"/>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3"/>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3"/>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3"/>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3"/>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3"/>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3"/>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3"/>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3"/>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3"/>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3"/>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3"/>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3"/>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3"/>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3"/>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3"/>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3"/>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3"/>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3"/>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3"/>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3"/>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3"/>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3"/>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3"/>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3"/>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3"/>
            <p:cNvSpPr/>
            <p:nvPr/>
          </p:nvSpPr>
          <p:spPr>
            <a:xfrm>
              <a:off x="2902355" y="1635154"/>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3"/>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3"/>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3"/>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3"/>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3"/>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3"/>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3"/>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3"/>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3"/>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3"/>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3"/>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3"/>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3"/>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3"/>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3"/>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3"/>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3"/>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3"/>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3"/>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3"/>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3"/>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3"/>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3"/>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3"/>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3"/>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3"/>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3"/>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3"/>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3"/>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3"/>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3"/>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3"/>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3"/>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3"/>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3"/>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3"/>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3"/>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3"/>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3"/>
            <p:cNvSpPr/>
            <p:nvPr/>
          </p:nvSpPr>
          <p:spPr>
            <a:xfrm>
              <a:off x="2210472" y="1589344"/>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3"/>
            <p:cNvSpPr/>
            <p:nvPr/>
          </p:nvSpPr>
          <p:spPr>
            <a:xfrm>
              <a:off x="2211138" y="1589344"/>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3"/>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3"/>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3"/>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3"/>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3"/>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3"/>
            <p:cNvSpPr/>
            <p:nvPr/>
          </p:nvSpPr>
          <p:spPr>
            <a:xfrm>
              <a:off x="2209807" y="1589384"/>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3"/>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3"/>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3"/>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3"/>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3"/>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3"/>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3"/>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3"/>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3"/>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3"/>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3"/>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3"/>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3"/>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3"/>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3"/>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3"/>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3"/>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3"/>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3"/>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3"/>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3"/>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3"/>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3"/>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3"/>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3"/>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3"/>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3"/>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3"/>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3"/>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3"/>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3"/>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3"/>
            <p:cNvSpPr/>
            <p:nvPr/>
          </p:nvSpPr>
          <p:spPr>
            <a:xfrm>
              <a:off x="2337476" y="165522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3"/>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3"/>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3"/>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3"/>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3"/>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3"/>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3"/>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3"/>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3"/>
            <p:cNvSpPr/>
            <p:nvPr/>
          </p:nvSpPr>
          <p:spPr>
            <a:xfrm>
              <a:off x="2283438" y="159432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3"/>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3"/>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3"/>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3"/>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3"/>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3"/>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3"/>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3"/>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3"/>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3"/>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3"/>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3"/>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3"/>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3"/>
            <p:cNvSpPr/>
            <p:nvPr/>
          </p:nvSpPr>
          <p:spPr>
            <a:xfrm>
              <a:off x="2211382" y="158330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3"/>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3"/>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3"/>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3"/>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3"/>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3"/>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3"/>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3"/>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3"/>
            <p:cNvSpPr/>
            <p:nvPr/>
          </p:nvSpPr>
          <p:spPr>
            <a:xfrm>
              <a:off x="2204824" y="1581116"/>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3"/>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3"/>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3"/>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3"/>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3"/>
            <p:cNvSpPr/>
            <p:nvPr/>
          </p:nvSpPr>
          <p:spPr>
            <a:xfrm>
              <a:off x="2213894" y="1589154"/>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3"/>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3"/>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3"/>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3"/>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3"/>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3"/>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3"/>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3"/>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3"/>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3"/>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3"/>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3"/>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3"/>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3"/>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3"/>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3"/>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3"/>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3"/>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3"/>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3"/>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3"/>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3"/>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3"/>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3"/>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3"/>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3"/>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3"/>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3"/>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3"/>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3"/>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3"/>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3"/>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3"/>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3"/>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3"/>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3"/>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3"/>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3"/>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3"/>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3"/>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3"/>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3"/>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3"/>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3"/>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3"/>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3"/>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3"/>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3"/>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3"/>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3"/>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3"/>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3"/>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3"/>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3"/>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3"/>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3"/>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3"/>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3"/>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3"/>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3"/>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3"/>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3"/>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3"/>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3"/>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3"/>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3"/>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3"/>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3"/>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3"/>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3"/>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3"/>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3"/>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3"/>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3"/>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3"/>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3"/>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3"/>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3"/>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3"/>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3"/>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3"/>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3"/>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3"/>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3"/>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3"/>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3"/>
            <p:cNvSpPr/>
            <p:nvPr/>
          </p:nvSpPr>
          <p:spPr>
            <a:xfrm>
              <a:off x="2593969" y="159470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3"/>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3"/>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3"/>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3"/>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3"/>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3"/>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3"/>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3"/>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3"/>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3"/>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3"/>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3"/>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3"/>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3"/>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3"/>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3"/>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3"/>
            <p:cNvSpPr/>
            <p:nvPr/>
          </p:nvSpPr>
          <p:spPr>
            <a:xfrm>
              <a:off x="2590398" y="159324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3"/>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3"/>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3"/>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3"/>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3"/>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3"/>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3"/>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3"/>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3"/>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3"/>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3"/>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3"/>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3"/>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3"/>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3"/>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3"/>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3"/>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3"/>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3"/>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3"/>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3"/>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3"/>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3"/>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3"/>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3"/>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3"/>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3"/>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3"/>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3"/>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3"/>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3"/>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3"/>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3"/>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3"/>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3"/>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3"/>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3"/>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3"/>
            <p:cNvSpPr/>
            <p:nvPr/>
          </p:nvSpPr>
          <p:spPr>
            <a:xfrm>
              <a:off x="2139218" y="208154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3"/>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3"/>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3"/>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3"/>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3"/>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3"/>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3"/>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3"/>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3"/>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3"/>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3"/>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3"/>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3"/>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3"/>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3"/>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3"/>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3"/>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3"/>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3"/>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3"/>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3"/>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3"/>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3"/>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3"/>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3"/>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3"/>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3"/>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3"/>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3"/>
            <p:cNvSpPr/>
            <p:nvPr/>
          </p:nvSpPr>
          <p:spPr>
            <a:xfrm>
              <a:off x="2263194" y="2009812"/>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3"/>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3"/>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3"/>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3"/>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3"/>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3"/>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3"/>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3"/>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3"/>
            <p:cNvSpPr/>
            <p:nvPr/>
          </p:nvSpPr>
          <p:spPr>
            <a:xfrm>
              <a:off x="2261429" y="2010341"/>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3"/>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3"/>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3"/>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3"/>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3"/>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3"/>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3"/>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3"/>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3"/>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3"/>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3"/>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3"/>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3"/>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3"/>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3"/>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3"/>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3"/>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3"/>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3"/>
            <p:cNvSpPr/>
            <p:nvPr/>
          </p:nvSpPr>
          <p:spPr>
            <a:xfrm>
              <a:off x="2271082" y="2019981"/>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3"/>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3"/>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3"/>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3"/>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3"/>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3"/>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3"/>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3"/>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3"/>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3"/>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3"/>
            <p:cNvSpPr/>
            <p:nvPr/>
          </p:nvSpPr>
          <p:spPr>
            <a:xfrm>
              <a:off x="2263044" y="2064624"/>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3"/>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3"/>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3"/>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3"/>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3"/>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3"/>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3"/>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3"/>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3"/>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3"/>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3"/>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3"/>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3"/>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3"/>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3"/>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3"/>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3"/>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3"/>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3"/>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3"/>
            <p:cNvSpPr/>
            <p:nvPr/>
          </p:nvSpPr>
          <p:spPr>
            <a:xfrm>
              <a:off x="2281917" y="2248708"/>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3"/>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3"/>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3"/>
            <p:cNvSpPr/>
            <p:nvPr/>
          </p:nvSpPr>
          <p:spPr>
            <a:xfrm>
              <a:off x="2275780" y="2214683"/>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3"/>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3"/>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3"/>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3"/>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3"/>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3"/>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3"/>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3"/>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3"/>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3"/>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3"/>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3"/>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3"/>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3"/>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3"/>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3"/>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3"/>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3"/>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3"/>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3"/>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3"/>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3"/>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3"/>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3"/>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3"/>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3"/>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3"/>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3"/>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3"/>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3"/>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3"/>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3"/>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3"/>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3"/>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3"/>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3"/>
            <p:cNvSpPr/>
            <p:nvPr/>
          </p:nvSpPr>
          <p:spPr>
            <a:xfrm>
              <a:off x="2270173" y="2063103"/>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3"/>
            <p:cNvSpPr/>
            <p:nvPr/>
          </p:nvSpPr>
          <p:spPr>
            <a:xfrm>
              <a:off x="2334109" y="212622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3"/>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3"/>
            <p:cNvSpPr/>
            <p:nvPr/>
          </p:nvSpPr>
          <p:spPr>
            <a:xfrm>
              <a:off x="2334150" y="212613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3"/>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3"/>
            <p:cNvSpPr/>
            <p:nvPr/>
          </p:nvSpPr>
          <p:spPr>
            <a:xfrm>
              <a:off x="2334055" y="212632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3"/>
            <p:cNvSpPr/>
            <p:nvPr/>
          </p:nvSpPr>
          <p:spPr>
            <a:xfrm>
              <a:off x="2334109" y="2126266"/>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3"/>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3"/>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3"/>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3"/>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3"/>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3"/>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3"/>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3"/>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3"/>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3"/>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3"/>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3"/>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3"/>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3"/>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3"/>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3"/>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3"/>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3"/>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3"/>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3"/>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3"/>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3"/>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3"/>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3"/>
            <p:cNvSpPr/>
            <p:nvPr/>
          </p:nvSpPr>
          <p:spPr>
            <a:xfrm>
              <a:off x="2333294" y="2126456"/>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3"/>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3"/>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3"/>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3"/>
            <p:cNvSpPr/>
            <p:nvPr/>
          </p:nvSpPr>
          <p:spPr>
            <a:xfrm>
              <a:off x="2305202" y="2129837"/>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3"/>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3"/>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3"/>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3"/>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3"/>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3"/>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3"/>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3"/>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3"/>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3"/>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3"/>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3"/>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3"/>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3"/>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3"/>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3"/>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3"/>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3"/>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3"/>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3"/>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3"/>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3"/>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3"/>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3"/>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3"/>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3"/>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3"/>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3"/>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3"/>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3"/>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3"/>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3"/>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3"/>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3"/>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3"/>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3"/>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3"/>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3"/>
            <p:cNvSpPr/>
            <p:nvPr/>
          </p:nvSpPr>
          <p:spPr>
            <a:xfrm>
              <a:off x="2291951" y="2116436"/>
              <a:ext cx="14" cy="0"/>
            </a:xfrm>
            <a:custGeom>
              <a:avLst/>
              <a:gdLst/>
              <a:ahLst/>
              <a:cxnLst/>
              <a:rect l="l" t="t" r="r" b="b"/>
              <a:pathLst>
                <a:path w="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3"/>
            <p:cNvSpPr/>
            <p:nvPr/>
          </p:nvSpPr>
          <p:spPr>
            <a:xfrm>
              <a:off x="2292562" y="2116436"/>
              <a:ext cx="14" cy="0"/>
            </a:xfrm>
            <a:custGeom>
              <a:avLst/>
              <a:gdLst/>
              <a:ahLst/>
              <a:cxnLst/>
              <a:rect l="l" t="t" r="r" b="b"/>
              <a:pathLst>
                <a:path w="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3"/>
            <p:cNvSpPr/>
            <p:nvPr/>
          </p:nvSpPr>
          <p:spPr>
            <a:xfrm>
              <a:off x="2291095" y="2116476"/>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3"/>
            <p:cNvSpPr/>
            <p:nvPr/>
          </p:nvSpPr>
          <p:spPr>
            <a:xfrm>
              <a:off x="2293132" y="2116436"/>
              <a:ext cx="14" cy="0"/>
            </a:xfrm>
            <a:custGeom>
              <a:avLst/>
              <a:gdLst/>
              <a:ahLst/>
              <a:cxnLst/>
              <a:rect l="l" t="t" r="r" b="b"/>
              <a:pathLst>
                <a:path w="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3"/>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3"/>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3"/>
            <p:cNvSpPr/>
            <p:nvPr/>
          </p:nvSpPr>
          <p:spPr>
            <a:xfrm>
              <a:off x="2585741" y="173408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3"/>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3"/>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3"/>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3"/>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3"/>
            <p:cNvSpPr/>
            <p:nvPr/>
          </p:nvSpPr>
          <p:spPr>
            <a:xfrm>
              <a:off x="2588646" y="173436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3"/>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3"/>
            <p:cNvSpPr/>
            <p:nvPr/>
          </p:nvSpPr>
          <p:spPr>
            <a:xfrm>
              <a:off x="2586121" y="1734080"/>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3"/>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3"/>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3"/>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3"/>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3"/>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3"/>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3"/>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3"/>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3"/>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3"/>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3"/>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3"/>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3"/>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3"/>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3"/>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3"/>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3"/>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3"/>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3"/>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3"/>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3"/>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3"/>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3"/>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3"/>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3"/>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3"/>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3"/>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3"/>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3"/>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3"/>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3"/>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3"/>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3"/>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3"/>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3"/>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3"/>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3"/>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3"/>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3"/>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3"/>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3"/>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3"/>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3"/>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3"/>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3"/>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3"/>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3"/>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3"/>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3"/>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3"/>
            <p:cNvSpPr/>
            <p:nvPr/>
          </p:nvSpPr>
          <p:spPr>
            <a:xfrm>
              <a:off x="2374896" y="1716633"/>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3"/>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3"/>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3"/>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3"/>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3"/>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3"/>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3"/>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3"/>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3"/>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3"/>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3"/>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3"/>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3"/>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3"/>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3"/>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3"/>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3"/>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3"/>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3"/>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3"/>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3"/>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3"/>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3"/>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3"/>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3"/>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3"/>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3"/>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3"/>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3"/>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3"/>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3"/>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3"/>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3"/>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3"/>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3"/>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3"/>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3"/>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3"/>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3"/>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3"/>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3"/>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3"/>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3"/>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3"/>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3"/>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3"/>
            <p:cNvSpPr/>
            <p:nvPr/>
          </p:nvSpPr>
          <p:spPr>
            <a:xfrm>
              <a:off x="2400612" y="1717298"/>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3"/>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3"/>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3"/>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3"/>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3"/>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3"/>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3"/>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3"/>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3"/>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3"/>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3"/>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3"/>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3"/>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3"/>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3"/>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3"/>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3"/>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3"/>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3"/>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3"/>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3"/>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3"/>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3"/>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3"/>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3"/>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3"/>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3"/>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3"/>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3"/>
            <p:cNvSpPr/>
            <p:nvPr/>
          </p:nvSpPr>
          <p:spPr>
            <a:xfrm>
              <a:off x="2385826" y="1735791"/>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3"/>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3"/>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3"/>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3"/>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3"/>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3"/>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3"/>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3"/>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3"/>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3"/>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3"/>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3"/>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3"/>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3"/>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3"/>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3"/>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3"/>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3"/>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3"/>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3"/>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3"/>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3"/>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3"/>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3"/>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3"/>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3"/>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3"/>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3"/>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3"/>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3"/>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3"/>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3"/>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3"/>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3"/>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3"/>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3"/>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3"/>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3"/>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3"/>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3"/>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3"/>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3"/>
            <p:cNvSpPr/>
            <p:nvPr/>
          </p:nvSpPr>
          <p:spPr>
            <a:xfrm>
              <a:off x="2581803" y="1758506"/>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3"/>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3"/>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3"/>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3"/>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3"/>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3"/>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3"/>
            <p:cNvSpPr/>
            <p:nvPr/>
          </p:nvSpPr>
          <p:spPr>
            <a:xfrm>
              <a:off x="2600812" y="1753754"/>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3"/>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3"/>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3"/>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3"/>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3"/>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3"/>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3"/>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3"/>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3"/>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3"/>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3"/>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3"/>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3"/>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3"/>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3"/>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3"/>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3"/>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3"/>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3"/>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3"/>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3"/>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3"/>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3"/>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3"/>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3"/>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3"/>
            <p:cNvSpPr/>
            <p:nvPr/>
          </p:nvSpPr>
          <p:spPr>
            <a:xfrm>
              <a:off x="2514350" y="1832802"/>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3"/>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3"/>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3"/>
            <p:cNvSpPr/>
            <p:nvPr/>
          </p:nvSpPr>
          <p:spPr>
            <a:xfrm>
              <a:off x="2517772" y="1837839"/>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3"/>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3"/>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3"/>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3"/>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3"/>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3"/>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3"/>
            <p:cNvSpPr/>
            <p:nvPr/>
          </p:nvSpPr>
          <p:spPr>
            <a:xfrm>
              <a:off x="2514310" y="1832422"/>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3"/>
            <p:cNvSpPr/>
            <p:nvPr/>
          </p:nvSpPr>
          <p:spPr>
            <a:xfrm>
              <a:off x="2505606" y="1850439"/>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3"/>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3"/>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3"/>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3"/>
            <p:cNvSpPr/>
            <p:nvPr/>
          </p:nvSpPr>
          <p:spPr>
            <a:xfrm>
              <a:off x="2514255" y="1832136"/>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3"/>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3"/>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3"/>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3"/>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3"/>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3"/>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3"/>
            <p:cNvSpPr/>
            <p:nvPr/>
          </p:nvSpPr>
          <p:spPr>
            <a:xfrm>
              <a:off x="2513264" y="1818396"/>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3"/>
            <p:cNvSpPr/>
            <p:nvPr/>
          </p:nvSpPr>
          <p:spPr>
            <a:xfrm>
              <a:off x="2516020" y="1818301"/>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3"/>
            <p:cNvSpPr/>
            <p:nvPr/>
          </p:nvSpPr>
          <p:spPr>
            <a:xfrm>
              <a:off x="2514119" y="1818396"/>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3"/>
            <p:cNvSpPr/>
            <p:nvPr/>
          </p:nvSpPr>
          <p:spPr>
            <a:xfrm>
              <a:off x="2596725" y="1756849"/>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3"/>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3"/>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3"/>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3"/>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3"/>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3"/>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3"/>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3"/>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3"/>
            <p:cNvSpPr/>
            <p:nvPr/>
          </p:nvSpPr>
          <p:spPr>
            <a:xfrm>
              <a:off x="2526665" y="181721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3"/>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3"/>
            <p:cNvSpPr/>
            <p:nvPr/>
          </p:nvSpPr>
          <p:spPr>
            <a:xfrm>
              <a:off x="2527330" y="1817120"/>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3"/>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3"/>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3"/>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3"/>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3"/>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3"/>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3"/>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3"/>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3"/>
            <p:cNvSpPr/>
            <p:nvPr/>
          </p:nvSpPr>
          <p:spPr>
            <a:xfrm>
              <a:off x="2512640" y="1818396"/>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3"/>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3"/>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3"/>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3"/>
            <p:cNvSpPr/>
            <p:nvPr/>
          </p:nvSpPr>
          <p:spPr>
            <a:xfrm>
              <a:off x="2512029" y="181835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3"/>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3"/>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3"/>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3"/>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3"/>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3"/>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3"/>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3"/>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3"/>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3"/>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3"/>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3"/>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3"/>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3"/>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3"/>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3"/>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3"/>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3"/>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3"/>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3"/>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3"/>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3"/>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3"/>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3"/>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3"/>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3"/>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3"/>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3"/>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3"/>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3"/>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3"/>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3"/>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3"/>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3"/>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3"/>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3"/>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3"/>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3"/>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3"/>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3"/>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3"/>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3"/>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3"/>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3"/>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3"/>
            <p:cNvSpPr/>
            <p:nvPr/>
          </p:nvSpPr>
          <p:spPr>
            <a:xfrm>
              <a:off x="2860006" y="2039193"/>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3"/>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3"/>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3"/>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3"/>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3"/>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3"/>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3"/>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3"/>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3"/>
            <p:cNvSpPr/>
            <p:nvPr/>
          </p:nvSpPr>
          <p:spPr>
            <a:xfrm>
              <a:off x="2962544" y="2114806"/>
              <a:ext cx="0" cy="14"/>
            </a:xfrm>
            <a:custGeom>
              <a:avLst/>
              <a:gdLst/>
              <a:ahLst/>
              <a:cxnLst/>
              <a:rect l="l" t="t" r="r" b="b"/>
              <a:pathLst>
                <a:path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3"/>
            <p:cNvSpPr/>
            <p:nvPr/>
          </p:nvSpPr>
          <p:spPr>
            <a:xfrm>
              <a:off x="2962924" y="2114711"/>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3"/>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3"/>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3"/>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3"/>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3"/>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3"/>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3"/>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3"/>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3"/>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3"/>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3"/>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3"/>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3"/>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3"/>
            <p:cNvSpPr/>
            <p:nvPr/>
          </p:nvSpPr>
          <p:spPr>
            <a:xfrm>
              <a:off x="2106903" y="1674475"/>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3"/>
            <p:cNvSpPr/>
            <p:nvPr/>
          </p:nvSpPr>
          <p:spPr>
            <a:xfrm>
              <a:off x="2106659" y="1674475"/>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3"/>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3"/>
            <p:cNvSpPr/>
            <p:nvPr/>
          </p:nvSpPr>
          <p:spPr>
            <a:xfrm>
              <a:off x="2107134" y="1674475"/>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3"/>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3"/>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3"/>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3"/>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3"/>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3"/>
            <p:cNvSpPr/>
            <p:nvPr/>
          </p:nvSpPr>
          <p:spPr>
            <a:xfrm>
              <a:off x="2101676" y="1676280"/>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3"/>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3"/>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3"/>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3"/>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3"/>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3"/>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3"/>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3"/>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3"/>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3"/>
            <p:cNvSpPr/>
            <p:nvPr/>
          </p:nvSpPr>
          <p:spPr>
            <a:xfrm>
              <a:off x="2184336" y="1702281"/>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3"/>
            <p:cNvSpPr/>
            <p:nvPr/>
          </p:nvSpPr>
          <p:spPr>
            <a:xfrm>
              <a:off x="2184376" y="1702661"/>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3"/>
            <p:cNvSpPr/>
            <p:nvPr/>
          </p:nvSpPr>
          <p:spPr>
            <a:xfrm>
              <a:off x="2184376" y="1702417"/>
              <a:ext cx="14" cy="14"/>
            </a:xfrm>
            <a:custGeom>
              <a:avLst/>
              <a:gdLst/>
              <a:ahLst/>
              <a:cxnLst/>
              <a:rect l="l" t="t" r="r" b="b"/>
              <a:pathLst>
                <a:path w="1" h="1" extrusionOk="0">
                  <a:moveTo>
                    <a:pt x="1"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3"/>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3"/>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3"/>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3"/>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3"/>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3"/>
            <p:cNvSpPr/>
            <p:nvPr/>
          </p:nvSpPr>
          <p:spPr>
            <a:xfrm>
              <a:off x="2184336" y="1702987"/>
              <a:ext cx="14" cy="14"/>
            </a:xfrm>
            <a:custGeom>
              <a:avLst/>
              <a:gdLst/>
              <a:ahLst/>
              <a:cxnLst/>
              <a:rect l="l" t="t" r="r" b="b"/>
              <a:pathLst>
                <a:path w="1" h="1" extrusionOk="0">
                  <a:moveTo>
                    <a:pt x="0" y="1"/>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3"/>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3"/>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3"/>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3"/>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3"/>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3"/>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3"/>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3"/>
            <p:cNvSpPr/>
            <p:nvPr/>
          </p:nvSpPr>
          <p:spPr>
            <a:xfrm>
              <a:off x="2190649" y="1692628"/>
              <a:ext cx="14" cy="14"/>
            </a:xfrm>
            <a:custGeom>
              <a:avLst/>
              <a:gdLst/>
              <a:ahLst/>
              <a:cxnLst/>
              <a:rect l="l" t="t" r="r" b="b"/>
              <a:pathLst>
                <a:path w="1" h="1" extrusionOk="0">
                  <a:moveTo>
                    <a:pt x="1"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3"/>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3"/>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3"/>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3"/>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3"/>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3"/>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3"/>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3"/>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3"/>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3"/>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3"/>
            <p:cNvSpPr/>
            <p:nvPr/>
          </p:nvSpPr>
          <p:spPr>
            <a:xfrm>
              <a:off x="2190989" y="1685119"/>
              <a:ext cx="14" cy="14"/>
            </a:xfrm>
            <a:custGeom>
              <a:avLst/>
              <a:gdLst/>
              <a:ahLst/>
              <a:cxnLst/>
              <a:rect l="l" t="t" r="r" b="b"/>
              <a:pathLst>
                <a:path w="1" h="1" extrusionOk="0">
                  <a:moveTo>
                    <a:pt x="0" y="0"/>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3"/>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3"/>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3"/>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3"/>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3"/>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3"/>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3"/>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3"/>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3"/>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3"/>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3"/>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3"/>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3"/>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3"/>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3"/>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3"/>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3"/>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3"/>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3"/>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3"/>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3"/>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3"/>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3"/>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3"/>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3"/>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3"/>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3"/>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3"/>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3"/>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3"/>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3"/>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3"/>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3"/>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3"/>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3"/>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3"/>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3"/>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3"/>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3"/>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3"/>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3"/>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3" name="Google Shape;4783;p53"/>
          <p:cNvSpPr txBox="1">
            <a:spLocks noGrp="1"/>
          </p:cNvSpPr>
          <p:nvPr>
            <p:ph type="title"/>
          </p:nvPr>
        </p:nvSpPr>
        <p:spPr>
          <a:xfrm>
            <a:off x="404228" y="3329257"/>
            <a:ext cx="2431737" cy="11632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3000" b="1" dirty="0"/>
              <a:t>World Backstory</a:t>
            </a:r>
            <a:endParaRPr sz="3000" b="1" dirty="0"/>
          </a:p>
        </p:txBody>
      </p:sp>
      <p:grpSp>
        <p:nvGrpSpPr>
          <p:cNvPr id="4785" name="Google Shape;4785;p53"/>
          <p:cNvGrpSpPr/>
          <p:nvPr/>
        </p:nvGrpSpPr>
        <p:grpSpPr>
          <a:xfrm>
            <a:off x="824653" y="860643"/>
            <a:ext cx="187557" cy="187557"/>
            <a:chOff x="8565775" y="671075"/>
            <a:chExt cx="441000" cy="441000"/>
          </a:xfrm>
        </p:grpSpPr>
        <p:sp>
          <p:nvSpPr>
            <p:cNvPr id="4786" name="Google Shape;4786;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3"/>
          <p:cNvGrpSpPr/>
          <p:nvPr/>
        </p:nvGrpSpPr>
        <p:grpSpPr>
          <a:xfrm>
            <a:off x="2023026" y="1836421"/>
            <a:ext cx="187557" cy="187557"/>
            <a:chOff x="8565775" y="671075"/>
            <a:chExt cx="441000" cy="441000"/>
          </a:xfrm>
        </p:grpSpPr>
        <p:sp>
          <p:nvSpPr>
            <p:cNvPr id="4789" name="Google Shape;4789;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3"/>
          <p:cNvGrpSpPr/>
          <p:nvPr/>
        </p:nvGrpSpPr>
        <p:grpSpPr>
          <a:xfrm>
            <a:off x="2971384" y="1098230"/>
            <a:ext cx="187557" cy="187557"/>
            <a:chOff x="8565775" y="671075"/>
            <a:chExt cx="441000" cy="441000"/>
          </a:xfrm>
        </p:grpSpPr>
        <p:sp>
          <p:nvSpPr>
            <p:cNvPr id="4792" name="Google Shape;4792;p53"/>
            <p:cNvSpPr/>
            <p:nvPr/>
          </p:nvSpPr>
          <p:spPr>
            <a:xfrm>
              <a:off x="8565775" y="671075"/>
              <a:ext cx="441000" cy="4410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3"/>
            <p:cNvSpPr/>
            <p:nvPr/>
          </p:nvSpPr>
          <p:spPr>
            <a:xfrm>
              <a:off x="8706625" y="811925"/>
              <a:ext cx="159300" cy="1593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4" name="TextBox 4793">
            <a:extLst>
              <a:ext uri="{FF2B5EF4-FFF2-40B4-BE49-F238E27FC236}">
                <a16:creationId xmlns:a16="http://schemas.microsoft.com/office/drawing/2014/main" id="{2F36446A-51F0-402F-AADB-5339D904D910}"/>
              </a:ext>
            </a:extLst>
          </p:cNvPr>
          <p:cNvSpPr txBox="1"/>
          <p:nvPr/>
        </p:nvSpPr>
        <p:spPr>
          <a:xfrm>
            <a:off x="4214190" y="332675"/>
            <a:ext cx="4572001" cy="4278094"/>
          </a:xfrm>
          <a:prstGeom prst="rect">
            <a:avLst/>
          </a:prstGeom>
          <a:noFill/>
        </p:spPr>
        <p:txBody>
          <a:bodyPr wrap="square">
            <a:spAutoFit/>
          </a:bodyPr>
          <a:lstStyle/>
          <a:p>
            <a:pPr algn="just"/>
            <a:r>
              <a:rPr lang="en-US" sz="1600" cap="none" noProof="1">
                <a:solidFill>
                  <a:schemeClr val="bg1"/>
                </a:solidFill>
                <a:latin typeface="Bell MT" panose="02020503060305020303" pitchFamily="18" charset="0"/>
              </a:rPr>
              <a:t>After those events Russia, USA, and all other ocean locked countries are the only safe countries from the infection . USA due to locking their borders and Russians due to having the cure. Russia now supplies the whole world with the cure but at a slow pace due to its price getting skyrocketed. Because of this Russia now sits at the top of all countries in terms of power and some believe that zeta variant was designed by the Russians themselves. </a:t>
            </a:r>
          </a:p>
          <a:p>
            <a:pPr algn="just"/>
            <a:r>
              <a:rPr lang="en-US" sz="1600" cap="none" noProof="1">
                <a:solidFill>
                  <a:schemeClr val="bg1"/>
                </a:solidFill>
                <a:latin typeface="Bell MT" panose="02020503060305020303" pitchFamily="18" charset="0"/>
              </a:rPr>
              <a:t>Ukraine is also producing their own cure with the help of the Russian government. Ukraine is the last reaming country to accept outsiders coming to their border, so naturally everyone is making their way towards Ukraine. We pick up on our protagonist Alex who is making his way towards Ukraine. He is almost there as he has only 4 cites left to go. We accompany Alex on his last leg of the journey. </a:t>
            </a:r>
            <a:r>
              <a:rPr lang="en-US" sz="1600" cap="none" noProof="1">
                <a:latin typeface="Bell MT" panose="02020503060305020303" pitchFamily="18" charset="0"/>
              </a:rPr>
              <a:t>.</a:t>
            </a:r>
            <a:endParaRPr lang="en-ZA" sz="1600" cap="none" noProof="1">
              <a:latin typeface="Bell MT" panose="020205030603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94"/>
                                        </p:tgtEl>
                                        <p:attrNameLst>
                                          <p:attrName>style.visibility</p:attrName>
                                        </p:attrNameLst>
                                      </p:cBhvr>
                                      <p:to>
                                        <p:strVal val="visible"/>
                                      </p:to>
                                    </p:set>
                                    <p:animEffect transition="in" filter="fade">
                                      <p:cBhvr>
                                        <p:cTn id="7" dur="1000"/>
                                        <p:tgtEl>
                                          <p:spTgt spid="4794"/>
                                        </p:tgtEl>
                                      </p:cBhvr>
                                    </p:animEffect>
                                    <p:anim calcmode="lin" valueType="num">
                                      <p:cBhvr>
                                        <p:cTn id="8" dur="1000" fill="hold"/>
                                        <p:tgtEl>
                                          <p:spTgt spid="4794"/>
                                        </p:tgtEl>
                                        <p:attrNameLst>
                                          <p:attrName>ppt_x</p:attrName>
                                        </p:attrNameLst>
                                      </p:cBhvr>
                                      <p:tavLst>
                                        <p:tav tm="0">
                                          <p:val>
                                            <p:strVal val="#ppt_x"/>
                                          </p:val>
                                        </p:tav>
                                        <p:tav tm="100000">
                                          <p:val>
                                            <p:strVal val="#ppt_x"/>
                                          </p:val>
                                        </p:tav>
                                      </p:tavLst>
                                    </p:anim>
                                    <p:anim calcmode="lin" valueType="num">
                                      <p:cBhvr>
                                        <p:cTn id="9" dur="1000" fill="hold"/>
                                        <p:tgtEl>
                                          <p:spTgt spid="47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137905" y="1936115"/>
            <a:ext cx="2073158" cy="12638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t>Map Location</a:t>
            </a:r>
            <a:endParaRPr sz="3000" b="1" dirty="0"/>
          </a:p>
        </p:txBody>
      </p:sp>
      <p:sp>
        <p:nvSpPr>
          <p:cNvPr id="451" name="Google Shape;451;p38"/>
          <p:cNvSpPr txBox="1">
            <a:spLocks noGrp="1"/>
          </p:cNvSpPr>
          <p:nvPr>
            <p:ph type="subTitle" idx="1"/>
          </p:nvPr>
        </p:nvSpPr>
        <p:spPr>
          <a:xfrm>
            <a:off x="3084636" y="497827"/>
            <a:ext cx="1966691" cy="413777"/>
          </a:xfrm>
          <a:prstGeom prst="rect">
            <a:avLst/>
          </a:prstGeom>
        </p:spPr>
        <p:txBody>
          <a:bodyPr spcFirstLastPara="1" wrap="square" lIns="91425" tIns="91425" rIns="91425" bIns="91425" anchor="t" anchorCtr="0">
            <a:noAutofit/>
          </a:bodyPr>
          <a:lstStyle/>
          <a:p>
            <a:pPr marL="0" indent="0">
              <a:spcAft>
                <a:spcPts val="1600"/>
              </a:spcAft>
            </a:pPr>
            <a:r>
              <a:rPr lang="en-US" b="1" dirty="0"/>
              <a:t>Train Station</a:t>
            </a:r>
          </a:p>
          <a:p>
            <a:pPr marL="0" lvl="0" indent="0" algn="ctr" rtl="0">
              <a:spcBef>
                <a:spcPts val="0"/>
              </a:spcBef>
              <a:spcAft>
                <a:spcPts val="1600"/>
              </a:spcAft>
              <a:buNone/>
            </a:pPr>
            <a:endParaRPr dirty="0"/>
          </a:p>
        </p:txBody>
      </p:sp>
      <p:sp>
        <p:nvSpPr>
          <p:cNvPr id="453" name="Google Shape;453;p38"/>
          <p:cNvSpPr txBox="1">
            <a:spLocks noGrp="1"/>
          </p:cNvSpPr>
          <p:nvPr>
            <p:ph type="subTitle" idx="3"/>
          </p:nvPr>
        </p:nvSpPr>
        <p:spPr>
          <a:xfrm>
            <a:off x="3417809" y="2292699"/>
            <a:ext cx="3409680" cy="445202"/>
          </a:xfrm>
          <a:prstGeom prst="rect">
            <a:avLst/>
          </a:prstGeom>
        </p:spPr>
        <p:txBody>
          <a:bodyPr spcFirstLastPara="1" wrap="square" lIns="91425" tIns="91425" rIns="91425" bIns="91425" anchor="t" anchorCtr="0">
            <a:noAutofit/>
          </a:bodyPr>
          <a:lstStyle/>
          <a:p>
            <a:pPr marL="0" indent="0">
              <a:spcAft>
                <a:spcPts val="1600"/>
              </a:spcAft>
            </a:pPr>
            <a:r>
              <a:rPr lang="en-US" b="1" dirty="0"/>
              <a:t>Outskirts of </a:t>
            </a:r>
            <a:r>
              <a:rPr lang="en-ZA" b="1" dirty="0"/>
              <a:t>Afghanistan</a:t>
            </a:r>
            <a:endParaRPr lang="en-US" b="1" dirty="0"/>
          </a:p>
          <a:p>
            <a:pPr marL="0" lvl="0" indent="0" algn="ctr" rtl="0">
              <a:spcBef>
                <a:spcPts val="0"/>
              </a:spcBef>
              <a:spcAft>
                <a:spcPts val="1600"/>
              </a:spcAft>
              <a:buNone/>
            </a:pPr>
            <a:endParaRPr dirty="0"/>
          </a:p>
        </p:txBody>
      </p:sp>
      <p:sp>
        <p:nvSpPr>
          <p:cNvPr id="454" name="Google Shape;454;p38"/>
          <p:cNvSpPr txBox="1">
            <a:spLocks noGrp="1"/>
          </p:cNvSpPr>
          <p:nvPr>
            <p:ph type="body" idx="4"/>
          </p:nvPr>
        </p:nvSpPr>
        <p:spPr>
          <a:xfrm>
            <a:off x="3504591" y="2642015"/>
            <a:ext cx="5487660" cy="579606"/>
          </a:xfrm>
          <a:prstGeom prst="rect">
            <a:avLst/>
          </a:prstGeom>
        </p:spPr>
        <p:txBody>
          <a:bodyPr spcFirstLastPara="1" wrap="square" lIns="91425" tIns="91425" rIns="91425" bIns="91425" anchor="t" anchorCtr="0">
            <a:noAutofit/>
          </a:bodyPr>
          <a:lstStyle/>
          <a:p>
            <a:pPr marL="0" indent="0" algn="l">
              <a:spcAft>
                <a:spcPts val="1600"/>
              </a:spcAft>
              <a:buNone/>
            </a:pPr>
            <a:r>
              <a:rPr lang="en-ZA" sz="1500" dirty="0">
                <a:latin typeface="Bell MT" panose="02020503060305020303" pitchFamily="18" charset="0"/>
              </a:rPr>
              <a:t>In this map Alex is making his way towards Ukraine. This map is located in the border between Pakistan and Afghanistan.</a:t>
            </a:r>
          </a:p>
          <a:p>
            <a:pPr marL="0" lvl="0" indent="0" algn="ctr" rtl="0">
              <a:spcBef>
                <a:spcPts val="0"/>
              </a:spcBef>
              <a:spcAft>
                <a:spcPts val="1600"/>
              </a:spcAft>
              <a:buNone/>
            </a:pPr>
            <a:endParaRPr dirty="0"/>
          </a:p>
        </p:txBody>
      </p:sp>
      <p:sp>
        <p:nvSpPr>
          <p:cNvPr id="457" name="Google Shape;457;p38"/>
          <p:cNvSpPr txBox="1">
            <a:spLocks noGrp="1"/>
          </p:cNvSpPr>
          <p:nvPr>
            <p:ph type="subTitle" idx="7"/>
          </p:nvPr>
        </p:nvSpPr>
        <p:spPr>
          <a:xfrm>
            <a:off x="3050872" y="3747724"/>
            <a:ext cx="2497760" cy="388503"/>
          </a:xfrm>
          <a:prstGeom prst="rect">
            <a:avLst/>
          </a:prstGeom>
        </p:spPr>
        <p:txBody>
          <a:bodyPr spcFirstLastPara="1" wrap="square" lIns="91425" tIns="91425" rIns="91425" bIns="91425" anchor="t" anchorCtr="0">
            <a:noAutofit/>
          </a:bodyPr>
          <a:lstStyle/>
          <a:p>
            <a:r>
              <a:rPr lang="en-US" b="1" dirty="0"/>
              <a:t>Granitsa Ukraine</a:t>
            </a:r>
          </a:p>
        </p:txBody>
      </p:sp>
      <p:sp>
        <p:nvSpPr>
          <p:cNvPr id="458" name="Google Shape;458;p38"/>
          <p:cNvSpPr txBox="1">
            <a:spLocks noGrp="1"/>
          </p:cNvSpPr>
          <p:nvPr>
            <p:ph type="body" idx="8"/>
          </p:nvPr>
        </p:nvSpPr>
        <p:spPr>
          <a:xfrm>
            <a:off x="3221519" y="4103872"/>
            <a:ext cx="5595405" cy="575510"/>
          </a:xfrm>
          <a:prstGeom prst="rect">
            <a:avLst/>
          </a:prstGeom>
        </p:spPr>
        <p:txBody>
          <a:bodyPr spcFirstLastPara="1" wrap="square" lIns="91425" tIns="91425" rIns="91425" bIns="91425" anchor="t" anchorCtr="0">
            <a:noAutofit/>
          </a:bodyPr>
          <a:lstStyle/>
          <a:p>
            <a:pPr marL="0" indent="0" algn="l">
              <a:spcAft>
                <a:spcPts val="1600"/>
              </a:spcAft>
              <a:buNone/>
            </a:pPr>
            <a:r>
              <a:rPr lang="en-ZA" sz="1500" dirty="0">
                <a:latin typeface="Bell MT" panose="02020503060305020303" pitchFamily="18" charset="0"/>
              </a:rPr>
              <a:t>At the last leg of Alex’s Journey. Located in the border between Ukraine and Kazakhstan. </a:t>
            </a:r>
            <a:endParaRPr lang="en-US" sz="1500" dirty="0">
              <a:latin typeface="Bell MT" panose="02020503060305020303" pitchFamily="18" charset="0"/>
            </a:endParaRPr>
          </a:p>
          <a:p>
            <a:pPr marL="0" lvl="0" indent="0" algn="ctr" rtl="0">
              <a:spcBef>
                <a:spcPts val="0"/>
              </a:spcBef>
              <a:spcAft>
                <a:spcPts val="1600"/>
              </a:spcAft>
              <a:buNone/>
            </a:pPr>
            <a:endParaRPr lang="en-US" dirty="0"/>
          </a:p>
        </p:txBody>
      </p:sp>
      <p:sp>
        <p:nvSpPr>
          <p:cNvPr id="459" name="Google Shape;459;p38"/>
          <p:cNvSpPr/>
          <p:nvPr/>
        </p:nvSpPr>
        <p:spPr>
          <a:xfrm>
            <a:off x="2401385" y="626128"/>
            <a:ext cx="625475" cy="625475"/>
          </a:xfrm>
          <a:custGeom>
            <a:avLst/>
            <a:gdLst/>
            <a:ahLst/>
            <a:cxnLst/>
            <a:rect l="l" t="t" r="r" b="b"/>
            <a:pathLst>
              <a:path w="25019" h="25019" extrusionOk="0">
                <a:moveTo>
                  <a:pt x="12509" y="1"/>
                </a:moveTo>
                <a:cubicBezTo>
                  <a:pt x="9040" y="1"/>
                  <a:pt x="5905" y="1435"/>
                  <a:pt x="3670" y="3670"/>
                </a:cubicBezTo>
                <a:cubicBezTo>
                  <a:pt x="1401" y="5972"/>
                  <a:pt x="0" y="9107"/>
                  <a:pt x="0" y="12510"/>
                </a:cubicBezTo>
                <a:cubicBezTo>
                  <a:pt x="0" y="15979"/>
                  <a:pt x="1401" y="19115"/>
                  <a:pt x="3670" y="21349"/>
                </a:cubicBezTo>
                <a:cubicBezTo>
                  <a:pt x="5905" y="23618"/>
                  <a:pt x="9040" y="25019"/>
                  <a:pt x="12509" y="25019"/>
                </a:cubicBezTo>
                <a:cubicBezTo>
                  <a:pt x="19414" y="25019"/>
                  <a:pt x="25018" y="19448"/>
                  <a:pt x="25018" y="12510"/>
                </a:cubicBezTo>
                <a:cubicBezTo>
                  <a:pt x="25018" y="9041"/>
                  <a:pt x="23584" y="5938"/>
                  <a:pt x="21349" y="3670"/>
                </a:cubicBezTo>
                <a:cubicBezTo>
                  <a:pt x="19081" y="1435"/>
                  <a:pt x="15978" y="1"/>
                  <a:pt x="1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2598590" y="745822"/>
            <a:ext cx="293575" cy="340214"/>
          </a:xfrm>
          <a:custGeom>
            <a:avLst/>
            <a:gdLst/>
            <a:ahLst/>
            <a:cxnLst/>
            <a:rect l="l" t="t" r="r" b="b"/>
            <a:pathLst>
              <a:path w="11743" h="13260" extrusionOk="0">
                <a:moveTo>
                  <a:pt x="2069" y="2827"/>
                </a:moveTo>
                <a:lnTo>
                  <a:pt x="8673" y="6630"/>
                </a:lnTo>
                <a:lnTo>
                  <a:pt x="2069" y="10433"/>
                </a:lnTo>
                <a:lnTo>
                  <a:pt x="2069" y="2827"/>
                </a:lnTo>
                <a:close/>
                <a:moveTo>
                  <a:pt x="1014" y="0"/>
                </a:moveTo>
                <a:cubicBezTo>
                  <a:pt x="834" y="0"/>
                  <a:pt x="651" y="42"/>
                  <a:pt x="467" y="125"/>
                </a:cubicBezTo>
                <a:cubicBezTo>
                  <a:pt x="201" y="325"/>
                  <a:pt x="0" y="659"/>
                  <a:pt x="0" y="1059"/>
                </a:cubicBezTo>
                <a:lnTo>
                  <a:pt x="0" y="12267"/>
                </a:lnTo>
                <a:cubicBezTo>
                  <a:pt x="0" y="12634"/>
                  <a:pt x="201" y="12968"/>
                  <a:pt x="467" y="13134"/>
                </a:cubicBezTo>
                <a:cubicBezTo>
                  <a:pt x="651" y="13218"/>
                  <a:pt x="834" y="13260"/>
                  <a:pt x="1014" y="13260"/>
                </a:cubicBezTo>
                <a:cubicBezTo>
                  <a:pt x="1193" y="13260"/>
                  <a:pt x="1368" y="13218"/>
                  <a:pt x="1535" y="13134"/>
                </a:cubicBezTo>
                <a:lnTo>
                  <a:pt x="11242" y="7564"/>
                </a:lnTo>
                <a:cubicBezTo>
                  <a:pt x="11542" y="7330"/>
                  <a:pt x="11742" y="6997"/>
                  <a:pt x="11742" y="6630"/>
                </a:cubicBezTo>
                <a:cubicBezTo>
                  <a:pt x="11742" y="6263"/>
                  <a:pt x="11575" y="5896"/>
                  <a:pt x="11242" y="5729"/>
                </a:cubicBezTo>
                <a:lnTo>
                  <a:pt x="1535" y="125"/>
                </a:lnTo>
                <a:cubicBezTo>
                  <a:pt x="1368" y="42"/>
                  <a:pt x="1193" y="0"/>
                  <a:pt x="1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2738133" y="2189851"/>
            <a:ext cx="625475" cy="625475"/>
          </a:xfrm>
          <a:custGeom>
            <a:avLst/>
            <a:gdLst/>
            <a:ahLst/>
            <a:cxnLst/>
            <a:rect l="l" t="t" r="r" b="b"/>
            <a:pathLst>
              <a:path w="25019" h="25019" extrusionOk="0">
                <a:moveTo>
                  <a:pt x="12509" y="0"/>
                </a:moveTo>
                <a:cubicBezTo>
                  <a:pt x="9040" y="0"/>
                  <a:pt x="5938" y="1435"/>
                  <a:pt x="3670" y="3670"/>
                </a:cubicBezTo>
                <a:cubicBezTo>
                  <a:pt x="1368" y="5938"/>
                  <a:pt x="0" y="9040"/>
                  <a:pt x="0" y="12509"/>
                </a:cubicBezTo>
                <a:cubicBezTo>
                  <a:pt x="0" y="15978"/>
                  <a:pt x="1435" y="19114"/>
                  <a:pt x="3670" y="21349"/>
                </a:cubicBezTo>
                <a:cubicBezTo>
                  <a:pt x="5938" y="23617"/>
                  <a:pt x="9040" y="25018"/>
                  <a:pt x="12509" y="25018"/>
                </a:cubicBezTo>
                <a:cubicBezTo>
                  <a:pt x="19447" y="25018"/>
                  <a:pt x="25018" y="19448"/>
                  <a:pt x="25018" y="12509"/>
                </a:cubicBezTo>
                <a:cubicBezTo>
                  <a:pt x="25018" y="9040"/>
                  <a:pt x="23617" y="5938"/>
                  <a:pt x="21349" y="3670"/>
                </a:cubicBezTo>
                <a:cubicBezTo>
                  <a:pt x="19114" y="1435"/>
                  <a:pt x="15978" y="0"/>
                  <a:pt x="12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2879116" y="2355467"/>
            <a:ext cx="329425" cy="288575"/>
          </a:xfrm>
          <a:custGeom>
            <a:avLst/>
            <a:gdLst/>
            <a:ahLst/>
            <a:cxnLst/>
            <a:rect l="l" t="t" r="r" b="b"/>
            <a:pathLst>
              <a:path w="13177" h="11543" extrusionOk="0">
                <a:moveTo>
                  <a:pt x="8707" y="2036"/>
                </a:moveTo>
                <a:lnTo>
                  <a:pt x="10875" y="5738"/>
                </a:lnTo>
                <a:lnTo>
                  <a:pt x="8707" y="9441"/>
                </a:lnTo>
                <a:lnTo>
                  <a:pt x="4404" y="9441"/>
                </a:lnTo>
                <a:lnTo>
                  <a:pt x="2236" y="5738"/>
                </a:lnTo>
                <a:lnTo>
                  <a:pt x="4404" y="2036"/>
                </a:lnTo>
                <a:close/>
                <a:moveTo>
                  <a:pt x="3837" y="1"/>
                </a:moveTo>
                <a:cubicBezTo>
                  <a:pt x="3437" y="1"/>
                  <a:pt x="3070" y="168"/>
                  <a:pt x="2903" y="501"/>
                </a:cubicBezTo>
                <a:lnTo>
                  <a:pt x="168" y="5238"/>
                </a:lnTo>
                <a:cubicBezTo>
                  <a:pt x="1" y="5571"/>
                  <a:pt x="1" y="5938"/>
                  <a:pt x="168" y="6272"/>
                </a:cubicBezTo>
                <a:lnTo>
                  <a:pt x="2903" y="11042"/>
                </a:lnTo>
                <a:cubicBezTo>
                  <a:pt x="3103" y="11342"/>
                  <a:pt x="3437" y="11542"/>
                  <a:pt x="3837" y="11542"/>
                </a:cubicBezTo>
                <a:lnTo>
                  <a:pt x="9341" y="11542"/>
                </a:lnTo>
                <a:cubicBezTo>
                  <a:pt x="9708" y="11542"/>
                  <a:pt x="10041" y="11376"/>
                  <a:pt x="10241" y="11042"/>
                </a:cubicBezTo>
                <a:lnTo>
                  <a:pt x="13010" y="6272"/>
                </a:lnTo>
                <a:cubicBezTo>
                  <a:pt x="13177" y="5938"/>
                  <a:pt x="13177" y="5571"/>
                  <a:pt x="13010" y="5238"/>
                </a:cubicBezTo>
                <a:lnTo>
                  <a:pt x="10241" y="501"/>
                </a:lnTo>
                <a:cubicBezTo>
                  <a:pt x="10041" y="201"/>
                  <a:pt x="9708" y="1"/>
                  <a:pt x="9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2401386" y="3748711"/>
            <a:ext cx="625475" cy="625475"/>
          </a:xfrm>
          <a:custGeom>
            <a:avLst/>
            <a:gdLst/>
            <a:ahLst/>
            <a:cxnLst/>
            <a:rect l="l" t="t" r="r" b="b"/>
            <a:pathLst>
              <a:path w="25019" h="25019" extrusionOk="0">
                <a:moveTo>
                  <a:pt x="12509" y="0"/>
                </a:moveTo>
                <a:cubicBezTo>
                  <a:pt x="9040" y="0"/>
                  <a:pt x="5905" y="1401"/>
                  <a:pt x="3670" y="3670"/>
                </a:cubicBezTo>
                <a:cubicBezTo>
                  <a:pt x="1401" y="5971"/>
                  <a:pt x="0" y="9074"/>
                  <a:pt x="0" y="12509"/>
                </a:cubicBezTo>
                <a:cubicBezTo>
                  <a:pt x="0" y="15979"/>
                  <a:pt x="1401" y="19081"/>
                  <a:pt x="3670" y="21349"/>
                </a:cubicBezTo>
                <a:cubicBezTo>
                  <a:pt x="5905" y="23584"/>
                  <a:pt x="9040" y="25018"/>
                  <a:pt x="12509" y="25018"/>
                </a:cubicBezTo>
                <a:cubicBezTo>
                  <a:pt x="19414" y="25018"/>
                  <a:pt x="25018" y="19414"/>
                  <a:pt x="25018" y="12509"/>
                </a:cubicBezTo>
                <a:cubicBezTo>
                  <a:pt x="25018" y="9040"/>
                  <a:pt x="23584" y="5905"/>
                  <a:pt x="21349" y="3670"/>
                </a:cubicBezTo>
                <a:cubicBezTo>
                  <a:pt x="19081" y="1401"/>
                  <a:pt x="15978" y="0"/>
                  <a:pt x="12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2525223" y="3885625"/>
            <a:ext cx="377800" cy="372800"/>
          </a:xfrm>
          <a:custGeom>
            <a:avLst/>
            <a:gdLst/>
            <a:ahLst/>
            <a:cxnLst/>
            <a:rect l="l" t="t" r="r" b="b"/>
            <a:pathLst>
              <a:path w="15112" h="14912" extrusionOk="0">
                <a:moveTo>
                  <a:pt x="7539" y="2469"/>
                </a:moveTo>
                <a:lnTo>
                  <a:pt x="12510" y="7439"/>
                </a:lnTo>
                <a:lnTo>
                  <a:pt x="7539" y="12410"/>
                </a:lnTo>
                <a:lnTo>
                  <a:pt x="2569" y="7439"/>
                </a:lnTo>
                <a:lnTo>
                  <a:pt x="7539" y="2469"/>
                </a:lnTo>
                <a:close/>
                <a:moveTo>
                  <a:pt x="7569" y="1"/>
                </a:moveTo>
                <a:cubicBezTo>
                  <a:pt x="7306" y="1"/>
                  <a:pt x="7039" y="101"/>
                  <a:pt x="6839" y="301"/>
                </a:cubicBezTo>
                <a:lnTo>
                  <a:pt x="401" y="6739"/>
                </a:lnTo>
                <a:cubicBezTo>
                  <a:pt x="1" y="7106"/>
                  <a:pt x="1" y="7773"/>
                  <a:pt x="401" y="8173"/>
                </a:cubicBezTo>
                <a:lnTo>
                  <a:pt x="6839" y="14611"/>
                </a:lnTo>
                <a:cubicBezTo>
                  <a:pt x="7022" y="14811"/>
                  <a:pt x="7281" y="14911"/>
                  <a:pt x="7543" y="14911"/>
                </a:cubicBezTo>
                <a:cubicBezTo>
                  <a:pt x="7806" y="14911"/>
                  <a:pt x="8073" y="14811"/>
                  <a:pt x="8273" y="14611"/>
                </a:cubicBezTo>
                <a:lnTo>
                  <a:pt x="14711" y="8173"/>
                </a:lnTo>
                <a:cubicBezTo>
                  <a:pt x="15111" y="7773"/>
                  <a:pt x="15111" y="7106"/>
                  <a:pt x="14711" y="6739"/>
                </a:cubicBezTo>
                <a:lnTo>
                  <a:pt x="8273" y="301"/>
                </a:lnTo>
                <a:cubicBezTo>
                  <a:pt x="8090" y="101"/>
                  <a:pt x="7831" y="1"/>
                  <a:pt x="7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8"/>
          <p:cNvGrpSpPr/>
          <p:nvPr/>
        </p:nvGrpSpPr>
        <p:grpSpPr>
          <a:xfrm rot="10800000">
            <a:off x="0" y="-28055"/>
            <a:ext cx="2569222" cy="5138445"/>
            <a:chOff x="6461225" y="1765325"/>
            <a:chExt cx="1042450" cy="2084900"/>
          </a:xfrm>
        </p:grpSpPr>
        <p:sp>
          <p:nvSpPr>
            <p:cNvPr id="466" name="Google Shape;466;p38"/>
            <p:cNvSpPr/>
            <p:nvPr/>
          </p:nvSpPr>
          <p:spPr>
            <a:xfrm>
              <a:off x="6738925" y="1765325"/>
              <a:ext cx="764750" cy="399500"/>
            </a:xfrm>
            <a:custGeom>
              <a:avLst/>
              <a:gdLst/>
              <a:ahLst/>
              <a:cxnLst/>
              <a:rect l="l" t="t" r="r" b="b"/>
              <a:pathLst>
                <a:path w="30590" h="15980" extrusionOk="0">
                  <a:moveTo>
                    <a:pt x="28551" y="1"/>
                  </a:moveTo>
                  <a:cubicBezTo>
                    <a:pt x="28530" y="1"/>
                    <a:pt x="28509" y="1"/>
                    <a:pt x="28488" y="2"/>
                  </a:cubicBezTo>
                  <a:cubicBezTo>
                    <a:pt x="17280" y="602"/>
                    <a:pt x="7239" y="5606"/>
                    <a:pt x="1" y="13311"/>
                  </a:cubicBezTo>
                  <a:lnTo>
                    <a:pt x="2903" y="15980"/>
                  </a:lnTo>
                  <a:cubicBezTo>
                    <a:pt x="9407" y="8975"/>
                    <a:pt x="18581" y="4438"/>
                    <a:pt x="28755" y="3938"/>
                  </a:cubicBezTo>
                  <a:cubicBezTo>
                    <a:pt x="29789" y="3871"/>
                    <a:pt x="30589" y="3004"/>
                    <a:pt x="30589" y="1970"/>
                  </a:cubicBezTo>
                  <a:cubicBezTo>
                    <a:pt x="30589" y="857"/>
                    <a:pt x="29658" y="1"/>
                    <a:pt x="28551"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6461225" y="2098100"/>
              <a:ext cx="351125" cy="709700"/>
            </a:xfrm>
            <a:custGeom>
              <a:avLst/>
              <a:gdLst/>
              <a:ahLst/>
              <a:cxnLst/>
              <a:rect l="l" t="t" r="r" b="b"/>
              <a:pathLst>
                <a:path w="14045" h="28388" extrusionOk="0">
                  <a:moveTo>
                    <a:pt x="11175" y="0"/>
                  </a:moveTo>
                  <a:cubicBezTo>
                    <a:pt x="4337" y="7372"/>
                    <a:pt x="68" y="17213"/>
                    <a:pt x="1" y="28054"/>
                  </a:cubicBezTo>
                  <a:lnTo>
                    <a:pt x="1" y="28387"/>
                  </a:lnTo>
                  <a:lnTo>
                    <a:pt x="3904" y="28387"/>
                  </a:lnTo>
                  <a:lnTo>
                    <a:pt x="3904" y="28054"/>
                  </a:lnTo>
                  <a:cubicBezTo>
                    <a:pt x="4004" y="18247"/>
                    <a:pt x="7840" y="9340"/>
                    <a:pt x="14044" y="2669"/>
                  </a:cubicBezTo>
                  <a:lnTo>
                    <a:pt x="11175"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6738925" y="3450725"/>
              <a:ext cx="764750" cy="399500"/>
            </a:xfrm>
            <a:custGeom>
              <a:avLst/>
              <a:gdLst/>
              <a:ahLst/>
              <a:cxnLst/>
              <a:rect l="l" t="t" r="r" b="b"/>
              <a:pathLst>
                <a:path w="30590" h="15980" extrusionOk="0">
                  <a:moveTo>
                    <a:pt x="2903" y="1"/>
                  </a:moveTo>
                  <a:lnTo>
                    <a:pt x="1" y="2669"/>
                  </a:lnTo>
                  <a:cubicBezTo>
                    <a:pt x="7239" y="10408"/>
                    <a:pt x="17280" y="15412"/>
                    <a:pt x="28488" y="15979"/>
                  </a:cubicBezTo>
                  <a:cubicBezTo>
                    <a:pt x="28509" y="15979"/>
                    <a:pt x="28530" y="15980"/>
                    <a:pt x="28551" y="15980"/>
                  </a:cubicBezTo>
                  <a:cubicBezTo>
                    <a:pt x="29658" y="15980"/>
                    <a:pt x="30589" y="15124"/>
                    <a:pt x="30589" y="14011"/>
                  </a:cubicBezTo>
                  <a:cubicBezTo>
                    <a:pt x="30589" y="12977"/>
                    <a:pt x="29789" y="12109"/>
                    <a:pt x="28755" y="12076"/>
                  </a:cubicBezTo>
                  <a:cubicBezTo>
                    <a:pt x="18581" y="11576"/>
                    <a:pt x="9407" y="7006"/>
                    <a:pt x="2903"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6461225" y="2807775"/>
              <a:ext cx="351125" cy="709700"/>
            </a:xfrm>
            <a:custGeom>
              <a:avLst/>
              <a:gdLst/>
              <a:ahLst/>
              <a:cxnLst/>
              <a:rect l="l" t="t" r="r" b="b"/>
              <a:pathLst>
                <a:path w="14045" h="28388" extrusionOk="0">
                  <a:moveTo>
                    <a:pt x="1" y="0"/>
                  </a:moveTo>
                  <a:lnTo>
                    <a:pt x="1" y="334"/>
                  </a:lnTo>
                  <a:cubicBezTo>
                    <a:pt x="68" y="11175"/>
                    <a:pt x="4337" y="21015"/>
                    <a:pt x="11175" y="28387"/>
                  </a:cubicBezTo>
                  <a:lnTo>
                    <a:pt x="14044" y="25719"/>
                  </a:lnTo>
                  <a:cubicBezTo>
                    <a:pt x="7840" y="19047"/>
                    <a:pt x="4004" y="10141"/>
                    <a:pt x="3904" y="334"/>
                  </a:cubicBezTo>
                  <a:lnTo>
                    <a:pt x="3904"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54;p38">
            <a:extLst>
              <a:ext uri="{FF2B5EF4-FFF2-40B4-BE49-F238E27FC236}">
                <a16:creationId xmlns:a16="http://schemas.microsoft.com/office/drawing/2014/main" id="{D17A3A99-E952-406E-A611-5D55ACA053CD}"/>
              </a:ext>
            </a:extLst>
          </p:cNvPr>
          <p:cNvSpPr txBox="1">
            <a:spLocks/>
          </p:cNvSpPr>
          <p:nvPr/>
        </p:nvSpPr>
        <p:spPr>
          <a:xfrm>
            <a:off x="3026860" y="837175"/>
            <a:ext cx="5977521" cy="5638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1pPr>
            <a:lvl2pPr marL="914400" marR="0" lvl="1"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139700" indent="0" algn="l">
              <a:buNone/>
            </a:pPr>
            <a:r>
              <a:rPr lang="en-ZA" sz="1500" dirty="0">
                <a:latin typeface="Bell MT" panose="02020503060305020303" pitchFamily="18" charset="0"/>
              </a:rPr>
              <a:t>This is the starting location. This map is located in Bali. This is where the journey of Alex begins. </a:t>
            </a:r>
            <a:endParaRPr lang="en-US" sz="1500" dirty="0">
              <a:latin typeface="Bell MT" panose="020205030603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wheel(1)">
                                      <p:cBhvr>
                                        <p:cTn id="7" dur="2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54">
                                            <p:txEl>
                                              <p:pRg st="0" end="0"/>
                                            </p:txEl>
                                          </p:spTgt>
                                        </p:tgtEl>
                                        <p:attrNameLst>
                                          <p:attrName>style.visibility</p:attrName>
                                        </p:attrNameLst>
                                      </p:cBhvr>
                                      <p:to>
                                        <p:strVal val="visible"/>
                                      </p:to>
                                    </p:set>
                                    <p:animEffect transition="in" filter="fade">
                                      <p:cBhvr>
                                        <p:cTn id="19" dur="1000"/>
                                        <p:tgtEl>
                                          <p:spTgt spid="454">
                                            <p:txEl>
                                              <p:pRg st="0" end="0"/>
                                            </p:txEl>
                                          </p:spTgt>
                                        </p:tgtEl>
                                      </p:cBhvr>
                                    </p:animEffect>
                                    <p:anim calcmode="lin" valueType="num">
                                      <p:cBhvr>
                                        <p:cTn id="20" dur="1000" fill="hold"/>
                                        <p:tgtEl>
                                          <p:spTgt spid="45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5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58">
                                            <p:txEl>
                                              <p:pRg st="0" end="0"/>
                                            </p:txEl>
                                          </p:spTgt>
                                        </p:tgtEl>
                                        <p:attrNameLst>
                                          <p:attrName>style.visibility</p:attrName>
                                        </p:attrNameLst>
                                      </p:cBhvr>
                                      <p:to>
                                        <p:strVal val="visible"/>
                                      </p:to>
                                    </p:set>
                                    <p:animEffect transition="in" filter="fade">
                                      <p:cBhvr>
                                        <p:cTn id="26" dur="1000"/>
                                        <p:tgtEl>
                                          <p:spTgt spid="458">
                                            <p:txEl>
                                              <p:pRg st="0" end="0"/>
                                            </p:txEl>
                                          </p:spTgt>
                                        </p:tgtEl>
                                      </p:cBhvr>
                                    </p:animEffect>
                                    <p:anim calcmode="lin" valueType="num">
                                      <p:cBhvr>
                                        <p:cTn id="27" dur="1000" fill="hold"/>
                                        <p:tgtEl>
                                          <p:spTgt spid="45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5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build="p"/>
      <p:bldP spid="458" grpId="0" build="p"/>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A5EE409-36E3-4328-980C-82A03A975061}"/>
              </a:ext>
            </a:extLst>
          </p:cNvPr>
          <p:cNvGraphicFramePr/>
          <p:nvPr>
            <p:extLst>
              <p:ext uri="{D42A27DB-BD31-4B8C-83A1-F6EECF244321}">
                <p14:modId xmlns:p14="http://schemas.microsoft.com/office/powerpoint/2010/main" val="1185283601"/>
              </p:ext>
            </p:extLst>
          </p:nvPr>
        </p:nvGraphicFramePr>
        <p:xfrm>
          <a:off x="381185" y="1909358"/>
          <a:ext cx="2874128" cy="1025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64" name="Google Shape;764;p51"/>
          <p:cNvSpPr txBox="1">
            <a:spLocks noGrp="1"/>
          </p:cNvSpPr>
          <p:nvPr>
            <p:ph type="subTitle" idx="4294967295"/>
          </p:nvPr>
        </p:nvSpPr>
        <p:spPr>
          <a:xfrm>
            <a:off x="3645754" y="1652515"/>
            <a:ext cx="1291252" cy="640844"/>
          </a:xfrm>
          <a:prstGeom prst="rect">
            <a:avLst/>
          </a:prstGeom>
        </p:spPr>
        <p:txBody>
          <a:bodyPr spcFirstLastPara="1" wrap="square" lIns="91425" tIns="91425" rIns="91425" bIns="91425" anchor="t" anchorCtr="0">
            <a:noAutofit/>
          </a:bodyPr>
          <a:lstStyle/>
          <a:p>
            <a:pPr marL="0" indent="0">
              <a:buNone/>
            </a:pPr>
            <a:r>
              <a:rPr lang="en-US" sz="1800" noProof="1">
                <a:latin typeface="Bell MT" panose="02020503060305020303" pitchFamily="18" charset="0"/>
              </a:rPr>
              <a:t>There are three levels</a:t>
            </a:r>
          </a:p>
        </p:txBody>
      </p:sp>
      <p:sp>
        <p:nvSpPr>
          <p:cNvPr id="766" name="Google Shape;766;p51"/>
          <p:cNvSpPr txBox="1">
            <a:spLocks noGrp="1"/>
          </p:cNvSpPr>
          <p:nvPr>
            <p:ph type="subTitle" idx="4294967295"/>
          </p:nvPr>
        </p:nvSpPr>
        <p:spPr>
          <a:xfrm>
            <a:off x="6296725" y="2956920"/>
            <a:ext cx="2164725" cy="117944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800" noProof="1">
                <a:latin typeface="Bell MT" panose="02020503060305020303" pitchFamily="18" charset="0"/>
              </a:rPr>
              <a:t>Objective is to kill all the zombies thus clearing all the waves</a:t>
            </a:r>
            <a:endParaRPr sz="1800" dirty="0">
              <a:latin typeface="Bell MT" panose="02020503060305020303" pitchFamily="18" charset="0"/>
              <a:ea typeface="Orbitron"/>
              <a:cs typeface="Orbitron"/>
              <a:sym typeface="Orbitron"/>
            </a:endParaRPr>
          </a:p>
        </p:txBody>
      </p:sp>
      <p:sp>
        <p:nvSpPr>
          <p:cNvPr id="768" name="Google Shape;768;p51"/>
          <p:cNvSpPr txBox="1">
            <a:spLocks noGrp="1"/>
          </p:cNvSpPr>
          <p:nvPr>
            <p:ph type="subTitle" idx="4294967295"/>
          </p:nvPr>
        </p:nvSpPr>
        <p:spPr>
          <a:xfrm>
            <a:off x="6352774" y="407645"/>
            <a:ext cx="2734212" cy="640845"/>
          </a:xfrm>
          <a:prstGeom prst="rect">
            <a:avLst/>
          </a:prstGeom>
        </p:spPr>
        <p:txBody>
          <a:bodyPr spcFirstLastPara="1" wrap="square" lIns="91425" tIns="91425" rIns="91425" bIns="91425" anchor="t" anchorCtr="0">
            <a:noAutofit/>
          </a:bodyPr>
          <a:lstStyle/>
          <a:p>
            <a:pPr marL="0" indent="0" algn="ctr">
              <a:spcAft>
                <a:spcPts val="1600"/>
              </a:spcAft>
              <a:buNone/>
            </a:pPr>
            <a:r>
              <a:rPr lang="en-US" sz="1800" noProof="1">
                <a:latin typeface="Bell MT" panose="02020503060305020303" pitchFamily="18" charset="0"/>
              </a:rPr>
              <a:t>The game will progress in waves.</a:t>
            </a:r>
          </a:p>
          <a:p>
            <a:pPr marL="0" lvl="0" indent="0" algn="ctr" rtl="0">
              <a:spcBef>
                <a:spcPts val="0"/>
              </a:spcBef>
              <a:spcAft>
                <a:spcPts val="1600"/>
              </a:spcAft>
              <a:buNone/>
            </a:pPr>
            <a:endParaRPr sz="1800" dirty="0">
              <a:latin typeface="Orbitron"/>
              <a:ea typeface="Orbitron"/>
              <a:cs typeface="Orbitron"/>
              <a:sym typeface="Orbitron"/>
            </a:endParaRPr>
          </a:p>
        </p:txBody>
      </p:sp>
      <p:sp>
        <p:nvSpPr>
          <p:cNvPr id="770" name="Google Shape;770;p51"/>
          <p:cNvSpPr txBox="1">
            <a:spLocks noGrp="1"/>
          </p:cNvSpPr>
          <p:nvPr>
            <p:ph type="subTitle" idx="4294967295"/>
          </p:nvPr>
        </p:nvSpPr>
        <p:spPr>
          <a:xfrm>
            <a:off x="2233408" y="4150212"/>
            <a:ext cx="2685819" cy="812725"/>
          </a:xfrm>
          <a:prstGeom prst="rect">
            <a:avLst/>
          </a:prstGeom>
        </p:spPr>
        <p:txBody>
          <a:bodyPr spcFirstLastPara="1" wrap="square" lIns="91425" tIns="91425" rIns="91425" bIns="91425" anchor="t" anchorCtr="0">
            <a:noAutofit/>
          </a:bodyPr>
          <a:lstStyle/>
          <a:p>
            <a:pPr marL="0" indent="0" algn="ctr">
              <a:spcAft>
                <a:spcPts val="1600"/>
              </a:spcAft>
              <a:buNone/>
            </a:pPr>
            <a:r>
              <a:rPr lang="en-US" sz="1800" noProof="1">
                <a:latin typeface="Bell MT" panose="02020503060305020303" pitchFamily="18" charset="0"/>
              </a:rPr>
              <a:t>Every level contains four waves</a:t>
            </a:r>
          </a:p>
          <a:p>
            <a:pPr marL="0" lvl="0" indent="0" algn="ctr" rtl="0">
              <a:spcBef>
                <a:spcPts val="0"/>
              </a:spcBef>
              <a:spcAft>
                <a:spcPts val="1600"/>
              </a:spcAft>
              <a:buNone/>
            </a:pPr>
            <a:endParaRPr sz="1800" dirty="0">
              <a:latin typeface="Orbitron"/>
              <a:ea typeface="Orbitron"/>
              <a:cs typeface="Orbitron"/>
              <a:sym typeface="Orbitron"/>
            </a:endParaRPr>
          </a:p>
        </p:txBody>
      </p:sp>
      <p:grpSp>
        <p:nvGrpSpPr>
          <p:cNvPr id="772" name="Google Shape;772;p51"/>
          <p:cNvGrpSpPr/>
          <p:nvPr/>
        </p:nvGrpSpPr>
        <p:grpSpPr>
          <a:xfrm rot="16200000">
            <a:off x="3464331" y="1858970"/>
            <a:ext cx="4424769" cy="1352648"/>
            <a:chOff x="3512551" y="2358282"/>
            <a:chExt cx="1597032" cy="378649"/>
          </a:xfrm>
        </p:grpSpPr>
        <p:grpSp>
          <p:nvGrpSpPr>
            <p:cNvPr id="773" name="Google Shape;773;p51"/>
            <p:cNvGrpSpPr/>
            <p:nvPr/>
          </p:nvGrpSpPr>
          <p:grpSpPr>
            <a:xfrm>
              <a:off x="3738198" y="2553002"/>
              <a:ext cx="1145834" cy="117"/>
              <a:chOff x="3738198" y="2553002"/>
              <a:chExt cx="1145834" cy="117"/>
            </a:xfrm>
          </p:grpSpPr>
          <p:cxnSp>
            <p:nvCxnSpPr>
              <p:cNvPr id="774" name="Google Shape;774;p51"/>
              <p:cNvCxnSpPr/>
              <p:nvPr/>
            </p:nvCxnSpPr>
            <p:spPr>
              <a:xfrm>
                <a:off x="4195395" y="2553002"/>
                <a:ext cx="231600" cy="0"/>
              </a:xfrm>
              <a:prstGeom prst="straightConnector1">
                <a:avLst/>
              </a:prstGeom>
              <a:noFill/>
              <a:ln w="28575" cap="flat" cmpd="sng">
                <a:solidFill>
                  <a:schemeClr val="lt1"/>
                </a:solidFill>
                <a:prstDash val="solid"/>
                <a:round/>
                <a:headEnd type="none" w="med" len="med"/>
                <a:tailEnd type="none" w="med" len="med"/>
              </a:ln>
            </p:spPr>
          </p:cxnSp>
          <p:cxnSp>
            <p:nvCxnSpPr>
              <p:cNvPr id="775" name="Google Shape;775;p51"/>
              <p:cNvCxnSpPr/>
              <p:nvPr/>
            </p:nvCxnSpPr>
            <p:spPr>
              <a:xfrm>
                <a:off x="4652432" y="2553002"/>
                <a:ext cx="231600" cy="0"/>
              </a:xfrm>
              <a:prstGeom prst="straightConnector1">
                <a:avLst/>
              </a:prstGeom>
              <a:noFill/>
              <a:ln w="28575" cap="flat" cmpd="sng">
                <a:solidFill>
                  <a:schemeClr val="lt1"/>
                </a:solidFill>
                <a:prstDash val="solid"/>
                <a:round/>
                <a:headEnd type="none" w="med" len="med"/>
                <a:tailEnd type="none" w="med" len="med"/>
              </a:ln>
            </p:spPr>
          </p:cxnSp>
          <p:cxnSp>
            <p:nvCxnSpPr>
              <p:cNvPr id="776" name="Google Shape;776;p51"/>
              <p:cNvCxnSpPr>
                <a:stCxn id="777" idx="6"/>
                <a:endCxn id="778" idx="2"/>
              </p:cNvCxnSpPr>
              <p:nvPr/>
            </p:nvCxnSpPr>
            <p:spPr>
              <a:xfrm>
                <a:off x="3738198" y="2553118"/>
                <a:ext cx="231300" cy="0"/>
              </a:xfrm>
              <a:prstGeom prst="straightConnector1">
                <a:avLst/>
              </a:prstGeom>
              <a:noFill/>
              <a:ln w="28575" cap="flat" cmpd="sng">
                <a:solidFill>
                  <a:schemeClr val="lt1"/>
                </a:solidFill>
                <a:prstDash val="solid"/>
                <a:round/>
                <a:headEnd type="none" w="med" len="med"/>
                <a:tailEnd type="none" w="med" len="med"/>
              </a:ln>
            </p:spPr>
          </p:cxnSp>
        </p:grpSp>
        <p:grpSp>
          <p:nvGrpSpPr>
            <p:cNvPr id="779" name="Google Shape;779;p51"/>
            <p:cNvGrpSpPr/>
            <p:nvPr/>
          </p:nvGrpSpPr>
          <p:grpSpPr>
            <a:xfrm>
              <a:off x="3969644" y="2440153"/>
              <a:ext cx="225900" cy="296779"/>
              <a:chOff x="3969644" y="2440153"/>
              <a:chExt cx="225900" cy="296779"/>
            </a:xfrm>
          </p:grpSpPr>
          <p:cxnSp>
            <p:nvCxnSpPr>
              <p:cNvPr id="780" name="Google Shape;780;p51"/>
              <p:cNvCxnSpPr/>
              <p:nvPr/>
            </p:nvCxnSpPr>
            <p:spPr>
              <a:xfrm>
                <a:off x="4082390" y="2637031"/>
                <a:ext cx="0" cy="99900"/>
              </a:xfrm>
              <a:prstGeom prst="straightConnector1">
                <a:avLst/>
              </a:prstGeom>
              <a:noFill/>
              <a:ln w="28575" cap="flat" cmpd="sng">
                <a:solidFill>
                  <a:schemeClr val="lt1"/>
                </a:solidFill>
                <a:prstDash val="solid"/>
                <a:round/>
                <a:headEnd type="none" w="med" len="med"/>
                <a:tailEnd type="none" w="med" len="med"/>
              </a:ln>
            </p:spPr>
          </p:cxnSp>
          <p:sp>
            <p:nvSpPr>
              <p:cNvPr id="778" name="Google Shape;778;p51"/>
              <p:cNvSpPr/>
              <p:nvPr/>
            </p:nvSpPr>
            <p:spPr>
              <a:xfrm>
                <a:off x="3969644" y="2440153"/>
                <a:ext cx="225900" cy="2259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3998471" y="2468982"/>
                <a:ext cx="168300" cy="1683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1"/>
            <p:cNvGrpSpPr/>
            <p:nvPr/>
          </p:nvGrpSpPr>
          <p:grpSpPr>
            <a:xfrm>
              <a:off x="4426818" y="2358282"/>
              <a:ext cx="225600" cy="307471"/>
              <a:chOff x="4426818" y="2358282"/>
              <a:chExt cx="225600" cy="307471"/>
            </a:xfrm>
          </p:grpSpPr>
          <p:cxnSp>
            <p:nvCxnSpPr>
              <p:cNvPr id="783" name="Google Shape;783;p51"/>
              <p:cNvCxnSpPr>
                <a:stCxn id="784" idx="0"/>
              </p:cNvCxnSpPr>
              <p:nvPr/>
            </p:nvCxnSpPr>
            <p:spPr>
              <a:xfrm rot="10800000">
                <a:off x="4539644" y="2358282"/>
                <a:ext cx="0" cy="110700"/>
              </a:xfrm>
              <a:prstGeom prst="straightConnector1">
                <a:avLst/>
              </a:prstGeom>
              <a:noFill/>
              <a:ln w="28575" cap="flat" cmpd="sng">
                <a:solidFill>
                  <a:schemeClr val="lt1"/>
                </a:solidFill>
                <a:prstDash val="solid"/>
                <a:round/>
                <a:headEnd type="none" w="med" len="med"/>
                <a:tailEnd type="none" w="med" len="med"/>
              </a:ln>
            </p:spPr>
          </p:cxnSp>
          <p:sp>
            <p:nvSpPr>
              <p:cNvPr id="785" name="Google Shape;785;p51"/>
              <p:cNvSpPr/>
              <p:nvPr/>
            </p:nvSpPr>
            <p:spPr>
              <a:xfrm>
                <a:off x="4426818" y="2440153"/>
                <a:ext cx="225600" cy="2256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4455644" y="2468982"/>
                <a:ext cx="168000" cy="168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1"/>
            <p:cNvGrpSpPr/>
            <p:nvPr/>
          </p:nvGrpSpPr>
          <p:grpSpPr>
            <a:xfrm>
              <a:off x="4883984" y="2440153"/>
              <a:ext cx="225600" cy="296479"/>
              <a:chOff x="4883984" y="2440153"/>
              <a:chExt cx="225600" cy="296479"/>
            </a:xfrm>
          </p:grpSpPr>
          <p:cxnSp>
            <p:nvCxnSpPr>
              <p:cNvPr id="787" name="Google Shape;787;p51"/>
              <p:cNvCxnSpPr/>
              <p:nvPr/>
            </p:nvCxnSpPr>
            <p:spPr>
              <a:xfrm>
                <a:off x="4996858" y="2637031"/>
                <a:ext cx="0" cy="99600"/>
              </a:xfrm>
              <a:prstGeom prst="straightConnector1">
                <a:avLst/>
              </a:prstGeom>
              <a:noFill/>
              <a:ln w="28575" cap="flat" cmpd="sng">
                <a:solidFill>
                  <a:schemeClr val="lt1"/>
                </a:solidFill>
                <a:prstDash val="solid"/>
                <a:round/>
                <a:headEnd type="none" w="med" len="med"/>
                <a:tailEnd type="none" w="med" len="med"/>
              </a:ln>
            </p:spPr>
          </p:cxnSp>
          <p:sp>
            <p:nvSpPr>
              <p:cNvPr id="788" name="Google Shape;788;p51"/>
              <p:cNvSpPr/>
              <p:nvPr/>
            </p:nvSpPr>
            <p:spPr>
              <a:xfrm>
                <a:off x="4883984" y="2440153"/>
                <a:ext cx="225600" cy="2256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4912810" y="2468982"/>
                <a:ext cx="168000" cy="168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51"/>
            <p:cNvGrpSpPr/>
            <p:nvPr/>
          </p:nvGrpSpPr>
          <p:grpSpPr>
            <a:xfrm>
              <a:off x="3512551" y="2358356"/>
              <a:ext cx="225647" cy="307629"/>
              <a:chOff x="2182679" y="2005014"/>
              <a:chExt cx="792300" cy="1080158"/>
            </a:xfrm>
          </p:grpSpPr>
          <p:cxnSp>
            <p:nvCxnSpPr>
              <p:cNvPr id="791" name="Google Shape;791;p51"/>
              <p:cNvCxnSpPr>
                <a:stCxn id="792" idx="0"/>
              </p:cNvCxnSpPr>
              <p:nvPr/>
            </p:nvCxnSpPr>
            <p:spPr>
              <a:xfrm rot="10800000">
                <a:off x="2578961" y="2005014"/>
                <a:ext cx="0" cy="388800"/>
              </a:xfrm>
              <a:prstGeom prst="straightConnector1">
                <a:avLst/>
              </a:prstGeom>
              <a:noFill/>
              <a:ln w="28575" cap="flat" cmpd="sng">
                <a:solidFill>
                  <a:schemeClr val="lt1"/>
                </a:solidFill>
                <a:prstDash val="solid"/>
                <a:round/>
                <a:headEnd type="none" w="med" len="med"/>
                <a:tailEnd type="none" w="med" len="med"/>
              </a:ln>
            </p:spPr>
          </p:cxnSp>
          <p:sp>
            <p:nvSpPr>
              <p:cNvPr id="777" name="Google Shape;777;p51"/>
              <p:cNvSpPr/>
              <p:nvPr/>
            </p:nvSpPr>
            <p:spPr>
              <a:xfrm>
                <a:off x="2182679" y="2292572"/>
                <a:ext cx="792300" cy="7926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2283911" y="2393814"/>
                <a:ext cx="590100" cy="5901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68">
                                            <p:txEl>
                                              <p:pRg st="0" end="0"/>
                                            </p:txEl>
                                          </p:spTgt>
                                        </p:tgtEl>
                                        <p:attrNameLst>
                                          <p:attrName>style.visibility</p:attrName>
                                        </p:attrNameLst>
                                      </p:cBhvr>
                                      <p:to>
                                        <p:strVal val="visible"/>
                                      </p:to>
                                    </p:set>
                                    <p:animEffect transition="in" filter="barn(inVertical)">
                                      <p:cBhvr>
                                        <p:cTn id="7" dur="500"/>
                                        <p:tgtEl>
                                          <p:spTgt spid="7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64">
                                            <p:txEl>
                                              <p:pRg st="0" end="0"/>
                                            </p:txEl>
                                          </p:spTgt>
                                        </p:tgtEl>
                                        <p:attrNameLst>
                                          <p:attrName>style.visibility</p:attrName>
                                        </p:attrNameLst>
                                      </p:cBhvr>
                                      <p:to>
                                        <p:strVal val="visible"/>
                                      </p:to>
                                    </p:set>
                                    <p:animEffect transition="in" filter="barn(inVertical)">
                                      <p:cBhvr>
                                        <p:cTn id="12" dur="500"/>
                                        <p:tgtEl>
                                          <p:spTgt spid="76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66">
                                            <p:txEl>
                                              <p:pRg st="0" end="0"/>
                                            </p:txEl>
                                          </p:spTgt>
                                        </p:tgtEl>
                                        <p:attrNameLst>
                                          <p:attrName>style.visibility</p:attrName>
                                        </p:attrNameLst>
                                      </p:cBhvr>
                                      <p:to>
                                        <p:strVal val="visible"/>
                                      </p:to>
                                    </p:set>
                                    <p:animEffect transition="in" filter="barn(inVertical)">
                                      <p:cBhvr>
                                        <p:cTn id="17" dur="500"/>
                                        <p:tgtEl>
                                          <p:spTgt spid="76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70">
                                            <p:txEl>
                                              <p:pRg st="0" end="0"/>
                                            </p:txEl>
                                          </p:spTgt>
                                        </p:tgtEl>
                                        <p:attrNameLst>
                                          <p:attrName>style.visibility</p:attrName>
                                        </p:attrNameLst>
                                      </p:cBhvr>
                                      <p:to>
                                        <p:strVal val="visible"/>
                                      </p:to>
                                    </p:set>
                                    <p:animEffect transition="in" filter="barn(inVertical)">
                                      <p:cBhvr>
                                        <p:cTn id="22" dur="500"/>
                                        <p:tgtEl>
                                          <p:spTgt spid="7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build="p"/>
      <p:bldP spid="766" grpId="0" build="p"/>
      <p:bldP spid="768" grpId="0" build="p"/>
      <p:bldP spid="770" grpId="0" build="p"/>
    </p:bldLst>
  </p:timing>
</p:sld>
</file>

<file path=ppt/theme/theme1.xml><?xml version="1.0" encoding="utf-8"?>
<a:theme xmlns:a="http://schemas.openxmlformats.org/drawingml/2006/main" name="eSports Campaign by Slidesgo">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649</Words>
  <Application>Microsoft Office PowerPoint</Application>
  <PresentationFormat>On-screen Show (16:9)</PresentationFormat>
  <Paragraphs>99</Paragraphs>
  <Slides>25</Slides>
  <Notes>24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Comfortaa</vt:lpstr>
      <vt:lpstr>Arial</vt:lpstr>
      <vt:lpstr>Bell MT</vt:lpstr>
      <vt:lpstr>Orbitron</vt:lpstr>
      <vt:lpstr>Open Sans</vt:lpstr>
      <vt:lpstr>eSports Campaign by Slidesgo</vt:lpstr>
      <vt:lpstr>Dusk of Mankind</vt:lpstr>
      <vt:lpstr>Group Members :</vt:lpstr>
      <vt:lpstr>Game concept</vt:lpstr>
      <vt:lpstr>PowerPoint Presentation</vt:lpstr>
      <vt:lpstr>Story &amp; Progression</vt:lpstr>
      <vt:lpstr>Protagonist’s Story</vt:lpstr>
      <vt:lpstr>World Backstory</vt:lpstr>
      <vt:lpstr>Map Location</vt:lpstr>
      <vt:lpstr>PowerPoint Presentation</vt:lpstr>
      <vt:lpstr>01</vt:lpstr>
      <vt:lpstr>PowerPoint Presentation</vt:lpstr>
      <vt:lpstr>Enemy  AI (Roaming)</vt:lpstr>
      <vt:lpstr>Enemy AI (Patrolling Perimeter)</vt:lpstr>
      <vt:lpstr>Enemy AI (Chase and Explode)</vt:lpstr>
      <vt:lpstr>Enemy AI (Chase and Follow)</vt:lpstr>
      <vt:lpstr>Train Station Level (WIP)</vt:lpstr>
      <vt:lpstr>Train Station Level (Extensions made)</vt:lpstr>
      <vt:lpstr>Horde system &amp; Spawner and enemies</vt:lpstr>
      <vt:lpstr>Start Menu</vt:lpstr>
      <vt:lpstr>Options Menu</vt:lpstr>
      <vt:lpstr>Pause Menu &amp; Quit Menu From Pause menu</vt:lpstr>
      <vt:lpstr>Horde enemy Skeletal Mesh For Train Station Map</vt:lpstr>
      <vt:lpstr>Animations for train Station Enemy</vt:lpstr>
      <vt:lpstr>ACTION 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Dusk of Mankind</dc:title>
  <dc:creator>Ritu</dc:creator>
  <cp:lastModifiedBy>Tanzila Tani</cp:lastModifiedBy>
  <cp:revision>25</cp:revision>
  <dcterms:modified xsi:type="dcterms:W3CDTF">2021-08-10T12:40:03Z</dcterms:modified>
</cp:coreProperties>
</file>